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8" r:id="rId1"/>
  </p:sldMasterIdLst>
  <p:sldIdLst>
    <p:sldId id="256" r:id="rId2"/>
    <p:sldId id="257" r:id="rId3"/>
    <p:sldId id="258" r:id="rId4"/>
    <p:sldId id="259" r:id="rId5"/>
    <p:sldId id="276" r:id="rId6"/>
    <p:sldId id="260" r:id="rId7"/>
    <p:sldId id="261" r:id="rId8"/>
    <p:sldId id="262" r:id="rId9"/>
    <p:sldId id="264" r:id="rId10"/>
    <p:sldId id="263" r:id="rId11"/>
    <p:sldId id="266" r:id="rId12"/>
    <p:sldId id="265" r:id="rId13"/>
    <p:sldId id="267" r:id="rId14"/>
    <p:sldId id="272" r:id="rId15"/>
    <p:sldId id="268" r:id="rId16"/>
    <p:sldId id="269" r:id="rId17"/>
    <p:sldId id="270"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BB09B8-CBD4-0345-9731-C4A5CDFAF4C0}" v="37" dt="2022-11-15T16:44:22.3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6104"/>
  </p:normalViewPr>
  <p:slideViewPr>
    <p:cSldViewPr snapToGrid="0">
      <p:cViewPr>
        <p:scale>
          <a:sx n="158" d="100"/>
          <a:sy n="158" d="100"/>
        </p:scale>
        <p:origin x="152" y="-1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leen Kour" userId="b8082c46-7918-4117-96fa-44b034b0a07d" providerId="ADAL" clId="{93BB09B8-CBD4-0345-9731-C4A5CDFAF4C0}"/>
    <pc:docChg chg="undo custSel addSld delSld modSld sldOrd">
      <pc:chgData name="Jasleen Kour" userId="b8082c46-7918-4117-96fa-44b034b0a07d" providerId="ADAL" clId="{93BB09B8-CBD4-0345-9731-C4A5CDFAF4C0}" dt="2022-11-15T16:44:22.327" v="4121"/>
      <pc:docMkLst>
        <pc:docMk/>
      </pc:docMkLst>
      <pc:sldChg chg="modSp mod">
        <pc:chgData name="Jasleen Kour" userId="b8082c46-7918-4117-96fa-44b034b0a07d" providerId="ADAL" clId="{93BB09B8-CBD4-0345-9731-C4A5CDFAF4C0}" dt="2022-11-14T21:26:48.595" v="2280" actId="2711"/>
        <pc:sldMkLst>
          <pc:docMk/>
          <pc:sldMk cId="4056943210" sldId="256"/>
        </pc:sldMkLst>
        <pc:spChg chg="mod">
          <ac:chgData name="Jasleen Kour" userId="b8082c46-7918-4117-96fa-44b034b0a07d" providerId="ADAL" clId="{93BB09B8-CBD4-0345-9731-C4A5CDFAF4C0}" dt="2022-11-14T21:26:48.595" v="2280" actId="2711"/>
          <ac:spMkLst>
            <pc:docMk/>
            <pc:sldMk cId="4056943210" sldId="256"/>
            <ac:spMk id="2" creationId="{6F70BE42-8370-0456-2A2B-BB3BFDF4803F}"/>
          </ac:spMkLst>
        </pc:spChg>
        <pc:spChg chg="mod">
          <ac:chgData name="Jasleen Kour" userId="b8082c46-7918-4117-96fa-44b034b0a07d" providerId="ADAL" clId="{93BB09B8-CBD4-0345-9731-C4A5CDFAF4C0}" dt="2022-11-14T21:26:32.795" v="2279" actId="121"/>
          <ac:spMkLst>
            <pc:docMk/>
            <pc:sldMk cId="4056943210" sldId="256"/>
            <ac:spMk id="3" creationId="{0F93A07B-D1E8-2BCE-1675-02296C72FAB8}"/>
          </ac:spMkLst>
        </pc:spChg>
      </pc:sldChg>
      <pc:sldChg chg="modSp mod">
        <pc:chgData name="Jasleen Kour" userId="b8082c46-7918-4117-96fa-44b034b0a07d" providerId="ADAL" clId="{93BB09B8-CBD4-0345-9731-C4A5CDFAF4C0}" dt="2022-11-14T21:27:14.345" v="2283" actId="255"/>
        <pc:sldMkLst>
          <pc:docMk/>
          <pc:sldMk cId="2911274045" sldId="257"/>
        </pc:sldMkLst>
        <pc:spChg chg="mod">
          <ac:chgData name="Jasleen Kour" userId="b8082c46-7918-4117-96fa-44b034b0a07d" providerId="ADAL" clId="{93BB09B8-CBD4-0345-9731-C4A5CDFAF4C0}" dt="2022-11-14T21:27:05.408" v="2282" actId="2711"/>
          <ac:spMkLst>
            <pc:docMk/>
            <pc:sldMk cId="2911274045" sldId="257"/>
            <ac:spMk id="2" creationId="{B7F6966C-F560-FBF9-31FE-3378E5BF90EA}"/>
          </ac:spMkLst>
        </pc:spChg>
        <pc:spChg chg="mod">
          <ac:chgData name="Jasleen Kour" userId="b8082c46-7918-4117-96fa-44b034b0a07d" providerId="ADAL" clId="{93BB09B8-CBD4-0345-9731-C4A5CDFAF4C0}" dt="2022-11-14T21:27:14.345" v="2283" actId="255"/>
          <ac:spMkLst>
            <pc:docMk/>
            <pc:sldMk cId="2911274045" sldId="257"/>
            <ac:spMk id="3" creationId="{89DBE63A-07B6-2B05-EF36-276FA8983DB4}"/>
          </ac:spMkLst>
        </pc:spChg>
      </pc:sldChg>
      <pc:sldChg chg="modSp mod">
        <pc:chgData name="Jasleen Kour" userId="b8082c46-7918-4117-96fa-44b034b0a07d" providerId="ADAL" clId="{93BB09B8-CBD4-0345-9731-C4A5CDFAF4C0}" dt="2022-11-14T21:27:42.116" v="2287" actId="115"/>
        <pc:sldMkLst>
          <pc:docMk/>
          <pc:sldMk cId="2444575822" sldId="258"/>
        </pc:sldMkLst>
        <pc:spChg chg="mod">
          <ac:chgData name="Jasleen Kour" userId="b8082c46-7918-4117-96fa-44b034b0a07d" providerId="ADAL" clId="{93BB09B8-CBD4-0345-9731-C4A5CDFAF4C0}" dt="2022-11-14T21:27:42.116" v="2287" actId="115"/>
          <ac:spMkLst>
            <pc:docMk/>
            <pc:sldMk cId="2444575822" sldId="258"/>
            <ac:spMk id="2" creationId="{043D780B-7FD4-D1B5-2F5F-C5CB6C5BF681}"/>
          </ac:spMkLst>
        </pc:spChg>
        <pc:spChg chg="mod">
          <ac:chgData name="Jasleen Kour" userId="b8082c46-7918-4117-96fa-44b034b0a07d" providerId="ADAL" clId="{93BB09B8-CBD4-0345-9731-C4A5CDFAF4C0}" dt="2022-11-14T21:27:26.713" v="2284" actId="255"/>
          <ac:spMkLst>
            <pc:docMk/>
            <pc:sldMk cId="2444575822" sldId="258"/>
            <ac:spMk id="3" creationId="{DB0B67F7-1407-A296-4A28-715F711A43A0}"/>
          </ac:spMkLst>
        </pc:spChg>
      </pc:sldChg>
      <pc:sldChg chg="modSp mod">
        <pc:chgData name="Jasleen Kour" userId="b8082c46-7918-4117-96fa-44b034b0a07d" providerId="ADAL" clId="{93BB09B8-CBD4-0345-9731-C4A5CDFAF4C0}" dt="2022-11-14T21:28:01.410" v="2290" actId="255"/>
        <pc:sldMkLst>
          <pc:docMk/>
          <pc:sldMk cId="2987030496" sldId="259"/>
        </pc:sldMkLst>
        <pc:spChg chg="mod">
          <ac:chgData name="Jasleen Kour" userId="b8082c46-7918-4117-96fa-44b034b0a07d" providerId="ADAL" clId="{93BB09B8-CBD4-0345-9731-C4A5CDFAF4C0}" dt="2022-11-14T21:27:54.811" v="2289" actId="115"/>
          <ac:spMkLst>
            <pc:docMk/>
            <pc:sldMk cId="2987030496" sldId="259"/>
            <ac:spMk id="2" creationId="{D26E82AC-7D46-BEE7-F975-349CC35E19B3}"/>
          </ac:spMkLst>
        </pc:spChg>
        <pc:spChg chg="mod">
          <ac:chgData name="Jasleen Kour" userId="b8082c46-7918-4117-96fa-44b034b0a07d" providerId="ADAL" clId="{93BB09B8-CBD4-0345-9731-C4A5CDFAF4C0}" dt="2022-11-14T21:28:01.410" v="2290" actId="255"/>
          <ac:spMkLst>
            <pc:docMk/>
            <pc:sldMk cId="2987030496" sldId="259"/>
            <ac:spMk id="3" creationId="{77528F75-241B-7D30-7006-6A07BAEFE7A2}"/>
          </ac:spMkLst>
        </pc:spChg>
      </pc:sldChg>
      <pc:sldChg chg="modSp mod">
        <pc:chgData name="Jasleen Kour" userId="b8082c46-7918-4117-96fa-44b034b0a07d" providerId="ADAL" clId="{93BB09B8-CBD4-0345-9731-C4A5CDFAF4C0}" dt="2022-11-14T21:50:23.518" v="3744" actId="255"/>
        <pc:sldMkLst>
          <pc:docMk/>
          <pc:sldMk cId="3660881000" sldId="260"/>
        </pc:sldMkLst>
        <pc:spChg chg="mod">
          <ac:chgData name="Jasleen Kour" userId="b8082c46-7918-4117-96fa-44b034b0a07d" providerId="ADAL" clId="{93BB09B8-CBD4-0345-9731-C4A5CDFAF4C0}" dt="2022-11-14T21:28:43.942" v="2292" actId="115"/>
          <ac:spMkLst>
            <pc:docMk/>
            <pc:sldMk cId="3660881000" sldId="260"/>
            <ac:spMk id="2" creationId="{755613AE-FE5E-8625-50D2-9EA4B0CD1929}"/>
          </ac:spMkLst>
        </pc:spChg>
        <pc:spChg chg="mod">
          <ac:chgData name="Jasleen Kour" userId="b8082c46-7918-4117-96fa-44b034b0a07d" providerId="ADAL" clId="{93BB09B8-CBD4-0345-9731-C4A5CDFAF4C0}" dt="2022-11-14T21:50:23.518" v="3744" actId="255"/>
          <ac:spMkLst>
            <pc:docMk/>
            <pc:sldMk cId="3660881000" sldId="260"/>
            <ac:spMk id="3" creationId="{E4DCD511-02B0-D032-A821-50A0B4A68079}"/>
          </ac:spMkLst>
        </pc:spChg>
      </pc:sldChg>
      <pc:sldChg chg="modSp mod">
        <pc:chgData name="Jasleen Kour" userId="b8082c46-7918-4117-96fa-44b034b0a07d" providerId="ADAL" clId="{93BB09B8-CBD4-0345-9731-C4A5CDFAF4C0}" dt="2022-11-14T21:33:20.849" v="2901"/>
        <pc:sldMkLst>
          <pc:docMk/>
          <pc:sldMk cId="1677023894" sldId="261"/>
        </pc:sldMkLst>
        <pc:spChg chg="mod">
          <ac:chgData name="Jasleen Kour" userId="b8082c46-7918-4117-96fa-44b034b0a07d" providerId="ADAL" clId="{93BB09B8-CBD4-0345-9731-C4A5CDFAF4C0}" dt="2022-11-14T21:33:20.849" v="2901"/>
          <ac:spMkLst>
            <pc:docMk/>
            <pc:sldMk cId="1677023894" sldId="261"/>
            <ac:spMk id="4" creationId="{EEC6BBAE-2A34-9167-F7EE-DF9FA83FB1AB}"/>
          </ac:spMkLst>
        </pc:spChg>
        <pc:spChg chg="mod">
          <ac:chgData name="Jasleen Kour" userId="b8082c46-7918-4117-96fa-44b034b0a07d" providerId="ADAL" clId="{93BB09B8-CBD4-0345-9731-C4A5CDFAF4C0}" dt="2022-11-14T21:33:09.294" v="2900" actId="20577"/>
          <ac:spMkLst>
            <pc:docMk/>
            <pc:sldMk cId="1677023894" sldId="261"/>
            <ac:spMk id="6" creationId="{AE5A8778-379E-DFF7-2AD0-2BBCE72785A6}"/>
          </ac:spMkLst>
        </pc:spChg>
      </pc:sldChg>
      <pc:sldChg chg="addSp delSp modSp mod setBg">
        <pc:chgData name="Jasleen Kour" userId="b8082c46-7918-4117-96fa-44b034b0a07d" providerId="ADAL" clId="{93BB09B8-CBD4-0345-9731-C4A5CDFAF4C0}" dt="2022-11-14T21:35:26.496" v="3024" actId="2711"/>
        <pc:sldMkLst>
          <pc:docMk/>
          <pc:sldMk cId="2234241805" sldId="262"/>
        </pc:sldMkLst>
        <pc:spChg chg="add mod">
          <ac:chgData name="Jasleen Kour" userId="b8082c46-7918-4117-96fa-44b034b0a07d" providerId="ADAL" clId="{93BB09B8-CBD4-0345-9731-C4A5CDFAF4C0}" dt="2022-11-14T21:35:26.496" v="3024" actId="2711"/>
          <ac:spMkLst>
            <pc:docMk/>
            <pc:sldMk cId="2234241805" sldId="262"/>
            <ac:spMk id="2" creationId="{479EBF1A-8CEC-1602-319E-4DB30E9DFD28}"/>
          </ac:spMkLst>
        </pc:spChg>
        <pc:spChg chg="mod">
          <ac:chgData name="Jasleen Kour" userId="b8082c46-7918-4117-96fa-44b034b0a07d" providerId="ADAL" clId="{93BB09B8-CBD4-0345-9731-C4A5CDFAF4C0}" dt="2022-11-14T21:33:39.286" v="2903" actId="2711"/>
          <ac:spMkLst>
            <pc:docMk/>
            <pc:sldMk cId="2234241805" sldId="262"/>
            <ac:spMk id="5" creationId="{9AB1785A-2BBC-2612-4ED3-8FAA7FBBFF97}"/>
          </ac:spMkLst>
        </pc:spChg>
        <pc:spChg chg="del">
          <ac:chgData name="Jasleen Kour" userId="b8082c46-7918-4117-96fa-44b034b0a07d" providerId="ADAL" clId="{93BB09B8-CBD4-0345-9731-C4A5CDFAF4C0}" dt="2022-11-14T06:41:52.170" v="766" actId="931"/>
          <ac:spMkLst>
            <pc:docMk/>
            <pc:sldMk cId="2234241805" sldId="262"/>
            <ac:spMk id="6" creationId="{816CFC34-DCBF-4AE9-0624-4228DD917555}"/>
          </ac:spMkLst>
        </pc:spChg>
        <pc:spChg chg="mod">
          <ac:chgData name="Jasleen Kour" userId="b8082c46-7918-4117-96fa-44b034b0a07d" providerId="ADAL" clId="{93BB09B8-CBD4-0345-9731-C4A5CDFAF4C0}" dt="2022-11-14T21:34:05.820" v="2909" actId="20577"/>
          <ac:spMkLst>
            <pc:docMk/>
            <pc:sldMk cId="2234241805" sldId="262"/>
            <ac:spMk id="7" creationId="{3C6485B5-E27C-CA8A-9120-08A4203675D6}"/>
          </ac:spMkLst>
        </pc:spChg>
        <pc:spChg chg="add del">
          <ac:chgData name="Jasleen Kour" userId="b8082c46-7918-4117-96fa-44b034b0a07d" providerId="ADAL" clId="{93BB09B8-CBD4-0345-9731-C4A5CDFAF4C0}" dt="2022-11-14T06:42:03.107" v="770" actId="26606"/>
          <ac:spMkLst>
            <pc:docMk/>
            <pc:sldMk cId="2234241805" sldId="262"/>
            <ac:spMk id="40" creationId="{B8FE8EF1-7AF2-4864-A8DE-7EE3481DA1D4}"/>
          </ac:spMkLst>
        </pc:spChg>
        <pc:spChg chg="add del">
          <ac:chgData name="Jasleen Kour" userId="b8082c46-7918-4117-96fa-44b034b0a07d" providerId="ADAL" clId="{93BB09B8-CBD4-0345-9731-C4A5CDFAF4C0}" dt="2022-11-14T06:42:03.107" v="770" actId="26606"/>
          <ac:spMkLst>
            <pc:docMk/>
            <pc:sldMk cId="2234241805" sldId="262"/>
            <ac:spMk id="42" creationId="{5B3CCFC9-E82D-444E-9621-FE5F95E679EC}"/>
          </ac:spMkLst>
        </pc:spChg>
        <pc:spChg chg="add del">
          <ac:chgData name="Jasleen Kour" userId="b8082c46-7918-4117-96fa-44b034b0a07d" providerId="ADAL" clId="{93BB09B8-CBD4-0345-9731-C4A5CDFAF4C0}" dt="2022-11-14T06:42:03.107" v="770" actId="26606"/>
          <ac:spMkLst>
            <pc:docMk/>
            <pc:sldMk cId="2234241805" sldId="262"/>
            <ac:spMk id="44" creationId="{E9D11FD5-487C-4A6B-836F-3831DC830FB7}"/>
          </ac:spMkLst>
        </pc:spChg>
        <pc:spChg chg="add del">
          <ac:chgData name="Jasleen Kour" userId="b8082c46-7918-4117-96fa-44b034b0a07d" providerId="ADAL" clId="{93BB09B8-CBD4-0345-9731-C4A5CDFAF4C0}" dt="2022-11-14T06:42:03.107" v="770" actId="26606"/>
          <ac:spMkLst>
            <pc:docMk/>
            <pc:sldMk cId="2234241805" sldId="262"/>
            <ac:spMk id="46" creationId="{99765169-F70D-4841-BE65-62E10CBED84D}"/>
          </ac:spMkLst>
        </pc:spChg>
        <pc:spChg chg="add del">
          <ac:chgData name="Jasleen Kour" userId="b8082c46-7918-4117-96fa-44b034b0a07d" providerId="ADAL" clId="{93BB09B8-CBD4-0345-9731-C4A5CDFAF4C0}" dt="2022-11-14T06:42:03.107" v="770" actId="26606"/>
          <ac:spMkLst>
            <pc:docMk/>
            <pc:sldMk cId="2234241805" sldId="262"/>
            <ac:spMk id="48" creationId="{2A2CC818-8106-45C0-93D5-7051F99F2C81}"/>
          </ac:spMkLst>
        </pc:spChg>
        <pc:spChg chg="add del">
          <ac:chgData name="Jasleen Kour" userId="b8082c46-7918-4117-96fa-44b034b0a07d" providerId="ADAL" clId="{93BB09B8-CBD4-0345-9731-C4A5CDFAF4C0}" dt="2022-11-14T06:42:05.544" v="772" actId="26606"/>
          <ac:spMkLst>
            <pc:docMk/>
            <pc:sldMk cId="2234241805" sldId="262"/>
            <ac:spMk id="52" creationId="{4EB21FA6-8B6A-4699-8408-91E69980018A}"/>
          </ac:spMkLst>
        </pc:spChg>
        <pc:spChg chg="add del">
          <ac:chgData name="Jasleen Kour" userId="b8082c46-7918-4117-96fa-44b034b0a07d" providerId="ADAL" clId="{93BB09B8-CBD4-0345-9731-C4A5CDFAF4C0}" dt="2022-11-14T06:42:05.544" v="772" actId="26606"/>
          <ac:spMkLst>
            <pc:docMk/>
            <pc:sldMk cId="2234241805" sldId="262"/>
            <ac:spMk id="53" creationId="{664D6319-AE80-458F-A2C6-1F0351266C95}"/>
          </ac:spMkLst>
        </pc:spChg>
        <pc:spChg chg="add del">
          <ac:chgData name="Jasleen Kour" userId="b8082c46-7918-4117-96fa-44b034b0a07d" providerId="ADAL" clId="{93BB09B8-CBD4-0345-9731-C4A5CDFAF4C0}" dt="2022-11-14T06:42:05.544" v="772" actId="26606"/>
          <ac:spMkLst>
            <pc:docMk/>
            <pc:sldMk cId="2234241805" sldId="262"/>
            <ac:spMk id="54" creationId="{93262980-E907-4930-9E6E-3DC2025CE757}"/>
          </ac:spMkLst>
        </pc:spChg>
        <pc:spChg chg="add del">
          <ac:chgData name="Jasleen Kour" userId="b8082c46-7918-4117-96fa-44b034b0a07d" providerId="ADAL" clId="{93BB09B8-CBD4-0345-9731-C4A5CDFAF4C0}" dt="2022-11-14T06:42:05.544" v="772" actId="26606"/>
          <ac:spMkLst>
            <pc:docMk/>
            <pc:sldMk cId="2234241805" sldId="262"/>
            <ac:spMk id="55" creationId="{AFD53EBD-B361-45AD-8ABF-9270B20B4AFE}"/>
          </ac:spMkLst>
        </pc:spChg>
        <pc:spChg chg="add del">
          <ac:chgData name="Jasleen Kour" userId="b8082c46-7918-4117-96fa-44b034b0a07d" providerId="ADAL" clId="{93BB09B8-CBD4-0345-9731-C4A5CDFAF4C0}" dt="2022-11-14T06:42:05.544" v="772" actId="26606"/>
          <ac:spMkLst>
            <pc:docMk/>
            <pc:sldMk cId="2234241805" sldId="262"/>
            <ac:spMk id="56" creationId="{DA1A4CE7-6399-4B37-ACE2-CFC4B4077B51}"/>
          </ac:spMkLst>
        </pc:spChg>
        <pc:spChg chg="add">
          <ac:chgData name="Jasleen Kour" userId="b8082c46-7918-4117-96fa-44b034b0a07d" providerId="ADAL" clId="{93BB09B8-CBD4-0345-9731-C4A5CDFAF4C0}" dt="2022-11-14T06:42:05.562" v="773" actId="26606"/>
          <ac:spMkLst>
            <pc:docMk/>
            <pc:sldMk cId="2234241805" sldId="262"/>
            <ac:spMk id="60" creationId="{B8FE8EF1-7AF2-4864-A8DE-7EE3481DA1D4}"/>
          </ac:spMkLst>
        </pc:spChg>
        <pc:spChg chg="add">
          <ac:chgData name="Jasleen Kour" userId="b8082c46-7918-4117-96fa-44b034b0a07d" providerId="ADAL" clId="{93BB09B8-CBD4-0345-9731-C4A5CDFAF4C0}" dt="2022-11-14T06:42:05.562" v="773" actId="26606"/>
          <ac:spMkLst>
            <pc:docMk/>
            <pc:sldMk cId="2234241805" sldId="262"/>
            <ac:spMk id="61" creationId="{5B3CCFC9-E82D-444E-9621-FE5F95E679EC}"/>
          </ac:spMkLst>
        </pc:spChg>
        <pc:spChg chg="add">
          <ac:chgData name="Jasleen Kour" userId="b8082c46-7918-4117-96fa-44b034b0a07d" providerId="ADAL" clId="{93BB09B8-CBD4-0345-9731-C4A5CDFAF4C0}" dt="2022-11-14T06:42:05.562" v="773" actId="26606"/>
          <ac:spMkLst>
            <pc:docMk/>
            <pc:sldMk cId="2234241805" sldId="262"/>
            <ac:spMk id="62" creationId="{E9D11FD5-487C-4A6B-836F-3831DC830FB7}"/>
          </ac:spMkLst>
        </pc:spChg>
        <pc:spChg chg="add">
          <ac:chgData name="Jasleen Kour" userId="b8082c46-7918-4117-96fa-44b034b0a07d" providerId="ADAL" clId="{93BB09B8-CBD4-0345-9731-C4A5CDFAF4C0}" dt="2022-11-14T06:42:05.562" v="773" actId="26606"/>
          <ac:spMkLst>
            <pc:docMk/>
            <pc:sldMk cId="2234241805" sldId="262"/>
            <ac:spMk id="63" creationId="{99765169-F70D-4841-BE65-62E10CBED84D}"/>
          </ac:spMkLst>
        </pc:spChg>
        <pc:spChg chg="add">
          <ac:chgData name="Jasleen Kour" userId="b8082c46-7918-4117-96fa-44b034b0a07d" providerId="ADAL" clId="{93BB09B8-CBD4-0345-9731-C4A5CDFAF4C0}" dt="2022-11-14T06:42:05.562" v="773" actId="26606"/>
          <ac:spMkLst>
            <pc:docMk/>
            <pc:sldMk cId="2234241805" sldId="262"/>
            <ac:spMk id="64" creationId="{2A2CC818-8106-45C0-93D5-7051F99F2C81}"/>
          </ac:spMkLst>
        </pc:spChg>
        <pc:grpChg chg="add del">
          <ac:chgData name="Jasleen Kour" userId="b8082c46-7918-4117-96fa-44b034b0a07d" providerId="ADAL" clId="{93BB09B8-CBD4-0345-9731-C4A5CDFAF4C0}" dt="2022-11-14T06:42:03.107" v="770" actId="26606"/>
          <ac:grpSpMkLst>
            <pc:docMk/>
            <pc:sldMk cId="2234241805" sldId="262"/>
            <ac:grpSpMk id="12" creationId="{7B7EFD05-5F12-420E-8AEF-74D5EF9D58BC}"/>
          </ac:grpSpMkLst>
        </pc:grpChg>
        <pc:grpChg chg="add del">
          <ac:chgData name="Jasleen Kour" userId="b8082c46-7918-4117-96fa-44b034b0a07d" providerId="ADAL" clId="{93BB09B8-CBD4-0345-9731-C4A5CDFAF4C0}" dt="2022-11-14T06:42:03.107" v="770" actId="26606"/>
          <ac:grpSpMkLst>
            <pc:docMk/>
            <pc:sldMk cId="2234241805" sldId="262"/>
            <ac:grpSpMk id="26" creationId="{B64F33C7-E158-4057-87E7-6F42AA6D034A}"/>
          </ac:grpSpMkLst>
        </pc:grpChg>
        <pc:grpChg chg="add del">
          <ac:chgData name="Jasleen Kour" userId="b8082c46-7918-4117-96fa-44b034b0a07d" providerId="ADAL" clId="{93BB09B8-CBD4-0345-9731-C4A5CDFAF4C0}" dt="2022-11-14T06:42:05.544" v="772" actId="26606"/>
          <ac:grpSpMkLst>
            <pc:docMk/>
            <pc:sldMk cId="2234241805" sldId="262"/>
            <ac:grpSpMk id="50" creationId="{F27737A0-D7E0-4415-8E90-FD4F69E76C19}"/>
          </ac:grpSpMkLst>
        </pc:grpChg>
        <pc:grpChg chg="add del">
          <ac:chgData name="Jasleen Kour" userId="b8082c46-7918-4117-96fa-44b034b0a07d" providerId="ADAL" clId="{93BB09B8-CBD4-0345-9731-C4A5CDFAF4C0}" dt="2022-11-14T06:42:05.544" v="772" actId="26606"/>
          <ac:grpSpMkLst>
            <pc:docMk/>
            <pc:sldMk cId="2234241805" sldId="262"/>
            <ac:grpSpMk id="51" creationId="{57D8AB18-1DD7-4D60-B9FA-190B47BB267A}"/>
          </ac:grpSpMkLst>
        </pc:grpChg>
        <pc:grpChg chg="add">
          <ac:chgData name="Jasleen Kour" userId="b8082c46-7918-4117-96fa-44b034b0a07d" providerId="ADAL" clId="{93BB09B8-CBD4-0345-9731-C4A5CDFAF4C0}" dt="2022-11-14T06:42:05.562" v="773" actId="26606"/>
          <ac:grpSpMkLst>
            <pc:docMk/>
            <pc:sldMk cId="2234241805" sldId="262"/>
            <ac:grpSpMk id="58" creationId="{7B7EFD05-5F12-420E-8AEF-74D5EF9D58BC}"/>
          </ac:grpSpMkLst>
        </pc:grpChg>
        <pc:grpChg chg="add">
          <ac:chgData name="Jasleen Kour" userId="b8082c46-7918-4117-96fa-44b034b0a07d" providerId="ADAL" clId="{93BB09B8-CBD4-0345-9731-C4A5CDFAF4C0}" dt="2022-11-14T06:42:05.562" v="773" actId="26606"/>
          <ac:grpSpMkLst>
            <pc:docMk/>
            <pc:sldMk cId="2234241805" sldId="262"/>
            <ac:grpSpMk id="59" creationId="{B64F33C7-E158-4057-87E7-6F42AA6D034A}"/>
          </ac:grpSpMkLst>
        </pc:grpChg>
        <pc:picChg chg="add mod ord">
          <ac:chgData name="Jasleen Kour" userId="b8082c46-7918-4117-96fa-44b034b0a07d" providerId="ADAL" clId="{93BB09B8-CBD4-0345-9731-C4A5CDFAF4C0}" dt="2022-11-14T06:42:49.647" v="779" actId="1076"/>
          <ac:picMkLst>
            <pc:docMk/>
            <pc:sldMk cId="2234241805" sldId="262"/>
            <ac:picMk id="3" creationId="{76F52CBC-805F-5623-4A60-C6C1E2E9EEB3}"/>
          </ac:picMkLst>
        </pc:picChg>
      </pc:sldChg>
      <pc:sldChg chg="addSp delSp modSp mod setBg">
        <pc:chgData name="Jasleen Kour" userId="b8082c46-7918-4117-96fa-44b034b0a07d" providerId="ADAL" clId="{93BB09B8-CBD4-0345-9731-C4A5CDFAF4C0}" dt="2022-11-15T15:26:23.641" v="4111" actId="115"/>
        <pc:sldMkLst>
          <pc:docMk/>
          <pc:sldMk cId="1877150442" sldId="263"/>
        </pc:sldMkLst>
        <pc:spChg chg="mod">
          <ac:chgData name="Jasleen Kour" userId="b8082c46-7918-4117-96fa-44b034b0a07d" providerId="ADAL" clId="{93BB09B8-CBD4-0345-9731-C4A5CDFAF4C0}" dt="2022-11-14T21:36:17.346" v="3033" actId="115"/>
          <ac:spMkLst>
            <pc:docMk/>
            <pc:sldMk cId="1877150442" sldId="263"/>
            <ac:spMk id="2" creationId="{243A3C74-63D4-2FCE-25C9-7E206E715E00}"/>
          </ac:spMkLst>
        </pc:spChg>
        <pc:spChg chg="del">
          <ac:chgData name="Jasleen Kour" userId="b8082c46-7918-4117-96fa-44b034b0a07d" providerId="ADAL" clId="{93BB09B8-CBD4-0345-9731-C4A5CDFAF4C0}" dt="2022-11-14T16:14:19.846" v="781" actId="931"/>
          <ac:spMkLst>
            <pc:docMk/>
            <pc:sldMk cId="1877150442" sldId="263"/>
            <ac:spMk id="3" creationId="{80F32BBA-86AD-3AED-CCC7-589890828A1D}"/>
          </ac:spMkLst>
        </pc:spChg>
        <pc:spChg chg="add mod">
          <ac:chgData name="Jasleen Kour" userId="b8082c46-7918-4117-96fa-44b034b0a07d" providerId="ADAL" clId="{93BB09B8-CBD4-0345-9731-C4A5CDFAF4C0}" dt="2022-11-15T15:25:32.347" v="4102"/>
          <ac:spMkLst>
            <pc:docMk/>
            <pc:sldMk cId="1877150442" sldId="263"/>
            <ac:spMk id="3" creationId="{DDD690DB-4292-1F89-E961-6E283F08BD14}"/>
          </ac:spMkLst>
        </pc:spChg>
        <pc:spChg chg="mod">
          <ac:chgData name="Jasleen Kour" userId="b8082c46-7918-4117-96fa-44b034b0a07d" providerId="ADAL" clId="{93BB09B8-CBD4-0345-9731-C4A5CDFAF4C0}" dt="2022-11-14T21:36:31.986" v="3036" actId="27636"/>
          <ac:spMkLst>
            <pc:docMk/>
            <pc:sldMk cId="1877150442" sldId="263"/>
            <ac:spMk id="4" creationId="{88ACBEA3-059C-5CE4-6B07-D41A4DE63A0D}"/>
          </ac:spMkLst>
        </pc:spChg>
        <pc:spChg chg="add mod">
          <ac:chgData name="Jasleen Kour" userId="b8082c46-7918-4117-96fa-44b034b0a07d" providerId="ADAL" clId="{93BB09B8-CBD4-0345-9731-C4A5CDFAF4C0}" dt="2022-11-15T15:26:23.641" v="4111" actId="115"/>
          <ac:spMkLst>
            <pc:docMk/>
            <pc:sldMk cId="1877150442" sldId="263"/>
            <ac:spMk id="8" creationId="{9D93837F-FC12-1CF7-9D40-ECD8DC1039C7}"/>
          </ac:spMkLst>
        </pc:spChg>
        <pc:spChg chg="add">
          <ac:chgData name="Jasleen Kour" userId="b8082c46-7918-4117-96fa-44b034b0a07d" providerId="ADAL" clId="{93BB09B8-CBD4-0345-9731-C4A5CDFAF4C0}" dt="2022-11-14T16:14:26.162" v="784" actId="26606"/>
          <ac:spMkLst>
            <pc:docMk/>
            <pc:sldMk cId="1877150442" sldId="263"/>
            <ac:spMk id="39" creationId="{B8FE8EF1-7AF2-4864-A8DE-7EE3481DA1D4}"/>
          </ac:spMkLst>
        </pc:spChg>
        <pc:spChg chg="add">
          <ac:chgData name="Jasleen Kour" userId="b8082c46-7918-4117-96fa-44b034b0a07d" providerId="ADAL" clId="{93BB09B8-CBD4-0345-9731-C4A5CDFAF4C0}" dt="2022-11-14T16:14:26.162" v="784" actId="26606"/>
          <ac:spMkLst>
            <pc:docMk/>
            <pc:sldMk cId="1877150442" sldId="263"/>
            <ac:spMk id="41" creationId="{5B3CCFC9-E82D-444E-9621-FE5F95E679EC}"/>
          </ac:spMkLst>
        </pc:spChg>
        <pc:spChg chg="add">
          <ac:chgData name="Jasleen Kour" userId="b8082c46-7918-4117-96fa-44b034b0a07d" providerId="ADAL" clId="{93BB09B8-CBD4-0345-9731-C4A5CDFAF4C0}" dt="2022-11-14T16:14:26.162" v="784" actId="26606"/>
          <ac:spMkLst>
            <pc:docMk/>
            <pc:sldMk cId="1877150442" sldId="263"/>
            <ac:spMk id="43" creationId="{E9D11FD5-487C-4A6B-836F-3831DC830FB7}"/>
          </ac:spMkLst>
        </pc:spChg>
        <pc:spChg chg="add">
          <ac:chgData name="Jasleen Kour" userId="b8082c46-7918-4117-96fa-44b034b0a07d" providerId="ADAL" clId="{93BB09B8-CBD4-0345-9731-C4A5CDFAF4C0}" dt="2022-11-14T16:14:26.162" v="784" actId="26606"/>
          <ac:spMkLst>
            <pc:docMk/>
            <pc:sldMk cId="1877150442" sldId="263"/>
            <ac:spMk id="45" creationId="{99765169-F70D-4841-BE65-62E10CBED84D}"/>
          </ac:spMkLst>
        </pc:spChg>
        <pc:spChg chg="add">
          <ac:chgData name="Jasleen Kour" userId="b8082c46-7918-4117-96fa-44b034b0a07d" providerId="ADAL" clId="{93BB09B8-CBD4-0345-9731-C4A5CDFAF4C0}" dt="2022-11-14T16:14:26.162" v="784" actId="26606"/>
          <ac:spMkLst>
            <pc:docMk/>
            <pc:sldMk cId="1877150442" sldId="263"/>
            <ac:spMk id="47" creationId="{2A2CC818-8106-45C0-93D5-7051F99F2C81}"/>
          </ac:spMkLst>
        </pc:spChg>
        <pc:grpChg chg="add">
          <ac:chgData name="Jasleen Kour" userId="b8082c46-7918-4117-96fa-44b034b0a07d" providerId="ADAL" clId="{93BB09B8-CBD4-0345-9731-C4A5CDFAF4C0}" dt="2022-11-14T16:14:26.162" v="784" actId="26606"/>
          <ac:grpSpMkLst>
            <pc:docMk/>
            <pc:sldMk cId="1877150442" sldId="263"/>
            <ac:grpSpMk id="11" creationId="{7B7EFD05-5F12-420E-8AEF-74D5EF9D58BC}"/>
          </ac:grpSpMkLst>
        </pc:grpChg>
        <pc:grpChg chg="add">
          <ac:chgData name="Jasleen Kour" userId="b8082c46-7918-4117-96fa-44b034b0a07d" providerId="ADAL" clId="{93BB09B8-CBD4-0345-9731-C4A5CDFAF4C0}" dt="2022-11-14T16:14:26.162" v="784" actId="26606"/>
          <ac:grpSpMkLst>
            <pc:docMk/>
            <pc:sldMk cId="1877150442" sldId="263"/>
            <ac:grpSpMk id="25" creationId="{B64F33C7-E158-4057-87E7-6F42AA6D034A}"/>
          </ac:grpSpMkLst>
        </pc:grpChg>
        <pc:picChg chg="add mod ord">
          <ac:chgData name="Jasleen Kour" userId="b8082c46-7918-4117-96fa-44b034b0a07d" providerId="ADAL" clId="{93BB09B8-CBD4-0345-9731-C4A5CDFAF4C0}" dt="2022-11-14T21:10:55.343" v="2182" actId="1076"/>
          <ac:picMkLst>
            <pc:docMk/>
            <pc:sldMk cId="1877150442" sldId="263"/>
            <ac:picMk id="6" creationId="{1A856DF9-5663-9BB6-B11A-3F6CA0A087CD}"/>
          </ac:picMkLst>
        </pc:picChg>
        <pc:picChg chg="add mod">
          <ac:chgData name="Jasleen Kour" userId="b8082c46-7918-4117-96fa-44b034b0a07d" providerId="ADAL" clId="{93BB09B8-CBD4-0345-9731-C4A5CDFAF4C0}" dt="2022-11-15T15:24:43.475" v="4064" actId="14100"/>
          <ac:picMkLst>
            <pc:docMk/>
            <pc:sldMk cId="1877150442" sldId="263"/>
            <ac:picMk id="7" creationId="{D85DA28C-18F5-3D9B-F3DA-9ACDB7331D98}"/>
          </ac:picMkLst>
        </pc:picChg>
      </pc:sldChg>
      <pc:sldChg chg="addSp delSp modSp mod setBg">
        <pc:chgData name="Jasleen Kour" userId="b8082c46-7918-4117-96fa-44b034b0a07d" providerId="ADAL" clId="{93BB09B8-CBD4-0345-9731-C4A5CDFAF4C0}" dt="2022-11-14T21:35:58.226" v="3030" actId="27636"/>
        <pc:sldMkLst>
          <pc:docMk/>
          <pc:sldMk cId="668077174" sldId="264"/>
        </pc:sldMkLst>
        <pc:spChg chg="mod">
          <ac:chgData name="Jasleen Kour" userId="b8082c46-7918-4117-96fa-44b034b0a07d" providerId="ADAL" clId="{93BB09B8-CBD4-0345-9731-C4A5CDFAF4C0}" dt="2022-11-14T21:35:43.894" v="3026" actId="115"/>
          <ac:spMkLst>
            <pc:docMk/>
            <pc:sldMk cId="668077174" sldId="264"/>
            <ac:spMk id="2" creationId="{F1EFA661-2F53-2BD3-15E8-4566F8CB0236}"/>
          </ac:spMkLst>
        </pc:spChg>
        <pc:spChg chg="del">
          <ac:chgData name="Jasleen Kour" userId="b8082c46-7918-4117-96fa-44b034b0a07d" providerId="ADAL" clId="{93BB09B8-CBD4-0345-9731-C4A5CDFAF4C0}" dt="2022-11-14T20:53:41.361" v="1865" actId="931"/>
          <ac:spMkLst>
            <pc:docMk/>
            <pc:sldMk cId="668077174" sldId="264"/>
            <ac:spMk id="3" creationId="{F5B56F1B-B78A-4F79-235E-B67BCAB3837D}"/>
          </ac:spMkLst>
        </pc:spChg>
        <pc:spChg chg="mod">
          <ac:chgData name="Jasleen Kour" userId="b8082c46-7918-4117-96fa-44b034b0a07d" providerId="ADAL" clId="{93BB09B8-CBD4-0345-9731-C4A5CDFAF4C0}" dt="2022-11-14T21:35:58.226" v="3030" actId="27636"/>
          <ac:spMkLst>
            <pc:docMk/>
            <pc:sldMk cId="668077174" sldId="264"/>
            <ac:spMk id="4" creationId="{ACD80686-6F6D-BFF1-06E9-05E99454EDF2}"/>
          </ac:spMkLst>
        </pc:spChg>
        <pc:spChg chg="add mod">
          <ac:chgData name="Jasleen Kour" userId="b8082c46-7918-4117-96fa-44b034b0a07d" providerId="ADAL" clId="{93BB09B8-CBD4-0345-9731-C4A5CDFAF4C0}" dt="2022-11-14T21:08:08.060" v="2154" actId="115"/>
          <ac:spMkLst>
            <pc:docMk/>
            <pc:sldMk cId="668077174" sldId="264"/>
            <ac:spMk id="9" creationId="{B8A24003-5F21-AB8C-C188-3252BE8C1D4D}"/>
          </ac:spMkLst>
        </pc:spChg>
        <pc:spChg chg="add mod">
          <ac:chgData name="Jasleen Kour" userId="b8082c46-7918-4117-96fa-44b034b0a07d" providerId="ADAL" clId="{93BB09B8-CBD4-0345-9731-C4A5CDFAF4C0}" dt="2022-11-14T21:08:15.061" v="2155" actId="122"/>
          <ac:spMkLst>
            <pc:docMk/>
            <pc:sldMk cId="668077174" sldId="264"/>
            <ac:spMk id="10" creationId="{79AF648C-8F28-DA0D-833C-0A05116BAA29}"/>
          </ac:spMkLst>
        </pc:spChg>
        <pc:spChg chg="add">
          <ac:chgData name="Jasleen Kour" userId="b8082c46-7918-4117-96fa-44b034b0a07d" providerId="ADAL" clId="{93BB09B8-CBD4-0345-9731-C4A5CDFAF4C0}" dt="2022-11-14T20:53:46.280" v="1868" actId="26606"/>
          <ac:spMkLst>
            <pc:docMk/>
            <pc:sldMk cId="668077174" sldId="264"/>
            <ac:spMk id="39" creationId="{B8FE8EF1-7AF2-4864-A8DE-7EE3481DA1D4}"/>
          </ac:spMkLst>
        </pc:spChg>
        <pc:spChg chg="add">
          <ac:chgData name="Jasleen Kour" userId="b8082c46-7918-4117-96fa-44b034b0a07d" providerId="ADAL" clId="{93BB09B8-CBD4-0345-9731-C4A5CDFAF4C0}" dt="2022-11-14T20:53:46.280" v="1868" actId="26606"/>
          <ac:spMkLst>
            <pc:docMk/>
            <pc:sldMk cId="668077174" sldId="264"/>
            <ac:spMk id="41" creationId="{5B3CCFC9-E82D-444E-9621-FE5F95E679EC}"/>
          </ac:spMkLst>
        </pc:spChg>
        <pc:spChg chg="add">
          <ac:chgData name="Jasleen Kour" userId="b8082c46-7918-4117-96fa-44b034b0a07d" providerId="ADAL" clId="{93BB09B8-CBD4-0345-9731-C4A5CDFAF4C0}" dt="2022-11-14T20:53:46.280" v="1868" actId="26606"/>
          <ac:spMkLst>
            <pc:docMk/>
            <pc:sldMk cId="668077174" sldId="264"/>
            <ac:spMk id="43" creationId="{E9D11FD5-487C-4A6B-836F-3831DC830FB7}"/>
          </ac:spMkLst>
        </pc:spChg>
        <pc:spChg chg="add">
          <ac:chgData name="Jasleen Kour" userId="b8082c46-7918-4117-96fa-44b034b0a07d" providerId="ADAL" clId="{93BB09B8-CBD4-0345-9731-C4A5CDFAF4C0}" dt="2022-11-14T20:53:46.280" v="1868" actId="26606"/>
          <ac:spMkLst>
            <pc:docMk/>
            <pc:sldMk cId="668077174" sldId="264"/>
            <ac:spMk id="45" creationId="{99765169-F70D-4841-BE65-62E10CBED84D}"/>
          </ac:spMkLst>
        </pc:spChg>
        <pc:spChg chg="add">
          <ac:chgData name="Jasleen Kour" userId="b8082c46-7918-4117-96fa-44b034b0a07d" providerId="ADAL" clId="{93BB09B8-CBD4-0345-9731-C4A5CDFAF4C0}" dt="2022-11-14T20:53:46.280" v="1868" actId="26606"/>
          <ac:spMkLst>
            <pc:docMk/>
            <pc:sldMk cId="668077174" sldId="264"/>
            <ac:spMk id="47" creationId="{2A2CC818-8106-45C0-93D5-7051F99F2C81}"/>
          </ac:spMkLst>
        </pc:spChg>
        <pc:grpChg chg="add">
          <ac:chgData name="Jasleen Kour" userId="b8082c46-7918-4117-96fa-44b034b0a07d" providerId="ADAL" clId="{93BB09B8-CBD4-0345-9731-C4A5CDFAF4C0}" dt="2022-11-14T20:53:46.280" v="1868" actId="26606"/>
          <ac:grpSpMkLst>
            <pc:docMk/>
            <pc:sldMk cId="668077174" sldId="264"/>
            <ac:grpSpMk id="11" creationId="{7B7EFD05-5F12-420E-8AEF-74D5EF9D58BC}"/>
          </ac:grpSpMkLst>
        </pc:grpChg>
        <pc:grpChg chg="add">
          <ac:chgData name="Jasleen Kour" userId="b8082c46-7918-4117-96fa-44b034b0a07d" providerId="ADAL" clId="{93BB09B8-CBD4-0345-9731-C4A5CDFAF4C0}" dt="2022-11-14T20:53:46.280" v="1868" actId="26606"/>
          <ac:grpSpMkLst>
            <pc:docMk/>
            <pc:sldMk cId="668077174" sldId="264"/>
            <ac:grpSpMk id="25" creationId="{B64F33C7-E158-4057-87E7-6F42AA6D034A}"/>
          </ac:grpSpMkLst>
        </pc:grpChg>
        <pc:picChg chg="add mod ord modCrop">
          <ac:chgData name="Jasleen Kour" userId="b8082c46-7918-4117-96fa-44b034b0a07d" providerId="ADAL" clId="{93BB09B8-CBD4-0345-9731-C4A5CDFAF4C0}" dt="2022-11-14T20:58:03.845" v="1883" actId="14100"/>
          <ac:picMkLst>
            <pc:docMk/>
            <pc:sldMk cId="668077174" sldId="264"/>
            <ac:picMk id="6" creationId="{01837C1C-B681-70E2-1DD8-18DDDA62094A}"/>
          </ac:picMkLst>
        </pc:picChg>
        <pc:picChg chg="add mod">
          <ac:chgData name="Jasleen Kour" userId="b8082c46-7918-4117-96fa-44b034b0a07d" providerId="ADAL" clId="{93BB09B8-CBD4-0345-9731-C4A5CDFAF4C0}" dt="2022-11-14T20:57:59.903" v="1882" actId="14100"/>
          <ac:picMkLst>
            <pc:docMk/>
            <pc:sldMk cId="668077174" sldId="264"/>
            <ac:picMk id="8" creationId="{531F3E4A-25AF-17B5-2588-4B117FB3DCB0}"/>
          </ac:picMkLst>
        </pc:picChg>
      </pc:sldChg>
      <pc:sldChg chg="modSp mod">
        <pc:chgData name="Jasleen Kour" userId="b8082c46-7918-4117-96fa-44b034b0a07d" providerId="ADAL" clId="{93BB09B8-CBD4-0345-9731-C4A5CDFAF4C0}" dt="2022-11-14T21:12:54.022" v="2202" actId="1076"/>
        <pc:sldMkLst>
          <pc:docMk/>
          <pc:sldMk cId="1429728273" sldId="265"/>
        </pc:sldMkLst>
        <pc:spChg chg="mod">
          <ac:chgData name="Jasleen Kour" userId="b8082c46-7918-4117-96fa-44b034b0a07d" providerId="ADAL" clId="{93BB09B8-CBD4-0345-9731-C4A5CDFAF4C0}" dt="2022-11-14T21:12:54.022" v="2202" actId="1076"/>
          <ac:spMkLst>
            <pc:docMk/>
            <pc:sldMk cId="1429728273" sldId="265"/>
            <ac:spMk id="2" creationId="{D49380FA-056B-C504-5774-FD9B17CAFAEC}"/>
          </ac:spMkLst>
        </pc:spChg>
        <pc:spChg chg="mod">
          <ac:chgData name="Jasleen Kour" userId="b8082c46-7918-4117-96fa-44b034b0a07d" providerId="ADAL" clId="{93BB09B8-CBD4-0345-9731-C4A5CDFAF4C0}" dt="2022-11-14T21:12:15.795" v="2197" actId="27636"/>
          <ac:spMkLst>
            <pc:docMk/>
            <pc:sldMk cId="1429728273" sldId="265"/>
            <ac:spMk id="4" creationId="{2802302A-7760-4810-0674-5C3657CE632C}"/>
          </ac:spMkLst>
        </pc:spChg>
      </pc:sldChg>
      <pc:sldChg chg="modSp mod">
        <pc:chgData name="Jasleen Kour" userId="b8082c46-7918-4117-96fa-44b034b0a07d" providerId="ADAL" clId="{93BB09B8-CBD4-0345-9731-C4A5CDFAF4C0}" dt="2022-11-15T16:44:22.327" v="4121"/>
        <pc:sldMkLst>
          <pc:docMk/>
          <pc:sldMk cId="2794242839" sldId="267"/>
        </pc:sldMkLst>
        <pc:spChg chg="mod">
          <ac:chgData name="Jasleen Kour" userId="b8082c46-7918-4117-96fa-44b034b0a07d" providerId="ADAL" clId="{93BB09B8-CBD4-0345-9731-C4A5CDFAF4C0}" dt="2022-11-15T16:44:22.327" v="4121"/>
          <ac:spMkLst>
            <pc:docMk/>
            <pc:sldMk cId="2794242839" sldId="267"/>
            <ac:spMk id="2" creationId="{277BA122-B1E4-27B2-8B6F-6E2D7C843E9F}"/>
          </ac:spMkLst>
        </pc:spChg>
        <pc:spChg chg="mod">
          <ac:chgData name="Jasleen Kour" userId="b8082c46-7918-4117-96fa-44b034b0a07d" providerId="ADAL" clId="{93BB09B8-CBD4-0345-9731-C4A5CDFAF4C0}" dt="2022-11-15T16:44:11.145" v="4120" actId="1076"/>
          <ac:spMkLst>
            <pc:docMk/>
            <pc:sldMk cId="2794242839" sldId="267"/>
            <ac:spMk id="4" creationId="{66048F38-8522-D786-BEA8-821D31A8E147}"/>
          </ac:spMkLst>
        </pc:spChg>
      </pc:sldChg>
      <pc:sldChg chg="modSp mod">
        <pc:chgData name="Jasleen Kour" userId="b8082c46-7918-4117-96fa-44b034b0a07d" providerId="ADAL" clId="{93BB09B8-CBD4-0345-9731-C4A5CDFAF4C0}" dt="2022-11-14T21:37:46.713" v="3056" actId="255"/>
        <pc:sldMkLst>
          <pc:docMk/>
          <pc:sldMk cId="1857369604" sldId="268"/>
        </pc:sldMkLst>
        <pc:spChg chg="mod">
          <ac:chgData name="Jasleen Kour" userId="b8082c46-7918-4117-96fa-44b034b0a07d" providerId="ADAL" clId="{93BB09B8-CBD4-0345-9731-C4A5CDFAF4C0}" dt="2022-11-14T21:36:46.347" v="3037" actId="255"/>
          <ac:spMkLst>
            <pc:docMk/>
            <pc:sldMk cId="1857369604" sldId="268"/>
            <ac:spMk id="2" creationId="{86D16A27-2F43-EF48-6388-6EF154B94732}"/>
          </ac:spMkLst>
        </pc:spChg>
        <pc:spChg chg="mod">
          <ac:chgData name="Jasleen Kour" userId="b8082c46-7918-4117-96fa-44b034b0a07d" providerId="ADAL" clId="{93BB09B8-CBD4-0345-9731-C4A5CDFAF4C0}" dt="2022-11-14T21:37:46.713" v="3056" actId="255"/>
          <ac:spMkLst>
            <pc:docMk/>
            <pc:sldMk cId="1857369604" sldId="268"/>
            <ac:spMk id="4" creationId="{FBBE6584-A9FE-2E40-571A-3D621677E64F}"/>
          </ac:spMkLst>
        </pc:spChg>
        <pc:picChg chg="mod">
          <ac:chgData name="Jasleen Kour" userId="b8082c46-7918-4117-96fa-44b034b0a07d" providerId="ADAL" clId="{93BB09B8-CBD4-0345-9731-C4A5CDFAF4C0}" dt="2022-11-14T21:13:34.732" v="2208" actId="14100"/>
          <ac:picMkLst>
            <pc:docMk/>
            <pc:sldMk cId="1857369604" sldId="268"/>
            <ac:picMk id="10" creationId="{46D31F2B-525C-A5DC-595D-3FB1C07ED862}"/>
          </ac:picMkLst>
        </pc:picChg>
        <pc:picChg chg="mod">
          <ac:chgData name="Jasleen Kour" userId="b8082c46-7918-4117-96fa-44b034b0a07d" providerId="ADAL" clId="{93BB09B8-CBD4-0345-9731-C4A5CDFAF4C0}" dt="2022-11-14T21:14:28.610" v="2213" actId="1076"/>
          <ac:picMkLst>
            <pc:docMk/>
            <pc:sldMk cId="1857369604" sldId="268"/>
            <ac:picMk id="2050" creationId="{0BF6B966-4F1D-D555-9662-C1036361488F}"/>
          </ac:picMkLst>
        </pc:picChg>
      </pc:sldChg>
      <pc:sldChg chg="addSp delSp modSp mod setBg">
        <pc:chgData name="Jasleen Kour" userId="b8082c46-7918-4117-96fa-44b034b0a07d" providerId="ADAL" clId="{93BB09B8-CBD4-0345-9731-C4A5CDFAF4C0}" dt="2022-11-14T21:20:51.605" v="2253" actId="20577"/>
        <pc:sldMkLst>
          <pc:docMk/>
          <pc:sldMk cId="3169639609" sldId="269"/>
        </pc:sldMkLst>
        <pc:spChg chg="mod">
          <ac:chgData name="Jasleen Kour" userId="b8082c46-7918-4117-96fa-44b034b0a07d" providerId="ADAL" clId="{93BB09B8-CBD4-0345-9731-C4A5CDFAF4C0}" dt="2022-11-14T21:19:04.179" v="2244" actId="115"/>
          <ac:spMkLst>
            <pc:docMk/>
            <pc:sldMk cId="3169639609" sldId="269"/>
            <ac:spMk id="2" creationId="{786AF32A-FF7D-9406-D8CF-603245D931CC}"/>
          </ac:spMkLst>
        </pc:spChg>
        <pc:spChg chg="del mod">
          <ac:chgData name="Jasleen Kour" userId="b8082c46-7918-4117-96fa-44b034b0a07d" providerId="ADAL" clId="{93BB09B8-CBD4-0345-9731-C4A5CDFAF4C0}" dt="2022-11-14T03:44:42.326" v="742" actId="931"/>
          <ac:spMkLst>
            <pc:docMk/>
            <pc:sldMk cId="3169639609" sldId="269"/>
            <ac:spMk id="3" creationId="{1B4E5915-E328-A73E-A1D8-2AAF13A97720}"/>
          </ac:spMkLst>
        </pc:spChg>
        <pc:spChg chg="mod ord">
          <ac:chgData name="Jasleen Kour" userId="b8082c46-7918-4117-96fa-44b034b0a07d" providerId="ADAL" clId="{93BB09B8-CBD4-0345-9731-C4A5CDFAF4C0}" dt="2022-11-14T21:20:51.605" v="2253" actId="20577"/>
          <ac:spMkLst>
            <pc:docMk/>
            <pc:sldMk cId="3169639609" sldId="269"/>
            <ac:spMk id="4" creationId="{3CE9C35A-4C8E-08C9-0E2D-82868DDFEC58}"/>
          </ac:spMkLst>
        </pc:spChg>
        <pc:spChg chg="add del">
          <ac:chgData name="Jasleen Kour" userId="b8082c46-7918-4117-96fa-44b034b0a07d" providerId="ADAL" clId="{93BB09B8-CBD4-0345-9731-C4A5CDFAF4C0}" dt="2022-11-14T03:46:40.201" v="760" actId="26606"/>
          <ac:spMkLst>
            <pc:docMk/>
            <pc:sldMk cId="3169639609" sldId="269"/>
            <ac:spMk id="39" creationId="{4EB21FA6-8B6A-4699-8408-91E69980018A}"/>
          </ac:spMkLst>
        </pc:spChg>
        <pc:spChg chg="add del">
          <ac:chgData name="Jasleen Kour" userId="b8082c46-7918-4117-96fa-44b034b0a07d" providerId="ADAL" clId="{93BB09B8-CBD4-0345-9731-C4A5CDFAF4C0}" dt="2022-11-14T03:46:40.201" v="760" actId="26606"/>
          <ac:spMkLst>
            <pc:docMk/>
            <pc:sldMk cId="3169639609" sldId="269"/>
            <ac:spMk id="41" creationId="{664D6319-AE80-458F-A2C6-1F0351266C95}"/>
          </ac:spMkLst>
        </pc:spChg>
        <pc:spChg chg="add del">
          <ac:chgData name="Jasleen Kour" userId="b8082c46-7918-4117-96fa-44b034b0a07d" providerId="ADAL" clId="{93BB09B8-CBD4-0345-9731-C4A5CDFAF4C0}" dt="2022-11-14T03:46:38.030" v="757" actId="26606"/>
          <ac:spMkLst>
            <pc:docMk/>
            <pc:sldMk cId="3169639609" sldId="269"/>
            <ac:spMk id="74" creationId="{4EB21FA6-8B6A-4699-8408-91E69980018A}"/>
          </ac:spMkLst>
        </pc:spChg>
        <pc:spChg chg="add del">
          <ac:chgData name="Jasleen Kour" userId="b8082c46-7918-4117-96fa-44b034b0a07d" providerId="ADAL" clId="{93BB09B8-CBD4-0345-9731-C4A5CDFAF4C0}" dt="2022-11-14T03:46:38.030" v="757" actId="26606"/>
          <ac:spMkLst>
            <pc:docMk/>
            <pc:sldMk cId="3169639609" sldId="269"/>
            <ac:spMk id="76" creationId="{664D6319-AE80-458F-A2C6-1F0351266C95}"/>
          </ac:spMkLst>
        </pc:spChg>
        <pc:spChg chg="add del">
          <ac:chgData name="Jasleen Kour" userId="b8082c46-7918-4117-96fa-44b034b0a07d" providerId="ADAL" clId="{93BB09B8-CBD4-0345-9731-C4A5CDFAF4C0}" dt="2022-11-14T03:46:38.030" v="757" actId="26606"/>
          <ac:spMkLst>
            <pc:docMk/>
            <pc:sldMk cId="3169639609" sldId="269"/>
            <ac:spMk id="78" creationId="{5F305C72-8769-4E0F-B31D-F4B1C9DC933F}"/>
          </ac:spMkLst>
        </pc:spChg>
        <pc:spChg chg="add del">
          <ac:chgData name="Jasleen Kour" userId="b8082c46-7918-4117-96fa-44b034b0a07d" providerId="ADAL" clId="{93BB09B8-CBD4-0345-9731-C4A5CDFAF4C0}" dt="2022-11-14T03:46:40.184" v="759" actId="26606"/>
          <ac:spMkLst>
            <pc:docMk/>
            <pc:sldMk cId="3169639609" sldId="269"/>
            <ac:spMk id="82" creationId="{AA1386B8-14BD-4682-B537-BC9027D6EDCB}"/>
          </ac:spMkLst>
        </pc:spChg>
        <pc:spChg chg="add del">
          <ac:chgData name="Jasleen Kour" userId="b8082c46-7918-4117-96fa-44b034b0a07d" providerId="ADAL" clId="{93BB09B8-CBD4-0345-9731-C4A5CDFAF4C0}" dt="2022-11-14T03:46:38.030" v="757" actId="26606"/>
          <ac:spMkLst>
            <pc:docMk/>
            <pc:sldMk cId="3169639609" sldId="269"/>
            <ac:spMk id="108" creationId="{C5E0C91A-3F1D-43D7-9AB4-5D0A17D5C46F}"/>
          </ac:spMkLst>
        </pc:spChg>
        <pc:spChg chg="add del">
          <ac:chgData name="Jasleen Kour" userId="b8082c46-7918-4117-96fa-44b034b0a07d" providerId="ADAL" clId="{93BB09B8-CBD4-0345-9731-C4A5CDFAF4C0}" dt="2022-11-14T03:46:38.030" v="757" actId="26606"/>
          <ac:spMkLst>
            <pc:docMk/>
            <pc:sldMk cId="3169639609" sldId="269"/>
            <ac:spMk id="110" creationId="{3A6C27A1-A438-4EC6-93BF-EC26F29BBF0E}"/>
          </ac:spMkLst>
        </pc:spChg>
        <pc:spChg chg="add del">
          <ac:chgData name="Jasleen Kour" userId="b8082c46-7918-4117-96fa-44b034b0a07d" providerId="ADAL" clId="{93BB09B8-CBD4-0345-9731-C4A5CDFAF4C0}" dt="2022-11-14T03:46:40.184" v="759" actId="26606"/>
          <ac:spMkLst>
            <pc:docMk/>
            <pc:sldMk cId="3169639609" sldId="269"/>
            <ac:spMk id="114" creationId="{B8FE8EF1-7AF2-4864-A8DE-7EE3481DA1D4}"/>
          </ac:spMkLst>
        </pc:spChg>
        <pc:spChg chg="add del">
          <ac:chgData name="Jasleen Kour" userId="b8082c46-7918-4117-96fa-44b034b0a07d" providerId="ADAL" clId="{93BB09B8-CBD4-0345-9731-C4A5CDFAF4C0}" dt="2022-11-14T03:46:40.184" v="759" actId="26606"/>
          <ac:spMkLst>
            <pc:docMk/>
            <pc:sldMk cId="3169639609" sldId="269"/>
            <ac:spMk id="115" creationId="{5B3CCFC9-E82D-444E-9621-FE5F95E679EC}"/>
          </ac:spMkLst>
        </pc:spChg>
        <pc:spChg chg="add del">
          <ac:chgData name="Jasleen Kour" userId="b8082c46-7918-4117-96fa-44b034b0a07d" providerId="ADAL" clId="{93BB09B8-CBD4-0345-9731-C4A5CDFAF4C0}" dt="2022-11-14T03:46:40.184" v="759" actId="26606"/>
          <ac:spMkLst>
            <pc:docMk/>
            <pc:sldMk cId="3169639609" sldId="269"/>
            <ac:spMk id="116" creationId="{584FD149-94B6-4257-AB5B-C478E6038F9E}"/>
          </ac:spMkLst>
        </pc:spChg>
        <pc:spChg chg="add del">
          <ac:chgData name="Jasleen Kour" userId="b8082c46-7918-4117-96fa-44b034b0a07d" providerId="ADAL" clId="{93BB09B8-CBD4-0345-9731-C4A5CDFAF4C0}" dt="2022-11-14T03:46:40.184" v="759" actId="26606"/>
          <ac:spMkLst>
            <pc:docMk/>
            <pc:sldMk cId="3169639609" sldId="269"/>
            <ac:spMk id="117" creationId="{4743F4F4-276D-4A4D-930A-0530386F9820}"/>
          </ac:spMkLst>
        </pc:spChg>
        <pc:spChg chg="add">
          <ac:chgData name="Jasleen Kour" userId="b8082c46-7918-4117-96fa-44b034b0a07d" providerId="ADAL" clId="{93BB09B8-CBD4-0345-9731-C4A5CDFAF4C0}" dt="2022-11-14T03:46:40.201" v="760" actId="26606"/>
          <ac:spMkLst>
            <pc:docMk/>
            <pc:sldMk cId="3169639609" sldId="269"/>
            <ac:spMk id="121" creationId="{B8FE8EF1-7AF2-4864-A8DE-7EE3481DA1D4}"/>
          </ac:spMkLst>
        </pc:spChg>
        <pc:spChg chg="add">
          <ac:chgData name="Jasleen Kour" userId="b8082c46-7918-4117-96fa-44b034b0a07d" providerId="ADAL" clId="{93BB09B8-CBD4-0345-9731-C4A5CDFAF4C0}" dt="2022-11-14T03:46:40.201" v="760" actId="26606"/>
          <ac:spMkLst>
            <pc:docMk/>
            <pc:sldMk cId="3169639609" sldId="269"/>
            <ac:spMk id="122" creationId="{5B3CCFC9-E82D-444E-9621-FE5F95E679EC}"/>
          </ac:spMkLst>
        </pc:spChg>
        <pc:grpChg chg="add del">
          <ac:chgData name="Jasleen Kour" userId="b8082c46-7918-4117-96fa-44b034b0a07d" providerId="ADAL" clId="{93BB09B8-CBD4-0345-9731-C4A5CDFAF4C0}" dt="2022-11-14T03:46:40.201" v="760" actId="26606"/>
          <ac:grpSpMkLst>
            <pc:docMk/>
            <pc:sldMk cId="3169639609" sldId="269"/>
            <ac:grpSpMk id="11" creationId="{F27737A0-D7E0-4415-8E90-FD4F69E76C19}"/>
          </ac:grpSpMkLst>
        </pc:grpChg>
        <pc:grpChg chg="add del">
          <ac:chgData name="Jasleen Kour" userId="b8082c46-7918-4117-96fa-44b034b0a07d" providerId="ADAL" clId="{93BB09B8-CBD4-0345-9731-C4A5CDFAF4C0}" dt="2022-11-14T03:46:40.201" v="760" actId="26606"/>
          <ac:grpSpMkLst>
            <pc:docMk/>
            <pc:sldMk cId="3169639609" sldId="269"/>
            <ac:grpSpMk id="25" creationId="{57D8AB18-1DD7-4D60-B9FA-190B47BB267A}"/>
          </ac:grpSpMkLst>
        </pc:grpChg>
        <pc:grpChg chg="add del">
          <ac:chgData name="Jasleen Kour" userId="b8082c46-7918-4117-96fa-44b034b0a07d" providerId="ADAL" clId="{93BB09B8-CBD4-0345-9731-C4A5CDFAF4C0}" dt="2022-11-14T03:46:38.030" v="757" actId="26606"/>
          <ac:grpSpMkLst>
            <pc:docMk/>
            <pc:sldMk cId="3169639609" sldId="269"/>
            <ac:grpSpMk id="46" creationId="{F27737A0-D7E0-4415-8E90-FD4F69E76C19}"/>
          </ac:grpSpMkLst>
        </pc:grpChg>
        <pc:grpChg chg="add del">
          <ac:chgData name="Jasleen Kour" userId="b8082c46-7918-4117-96fa-44b034b0a07d" providerId="ADAL" clId="{93BB09B8-CBD4-0345-9731-C4A5CDFAF4C0}" dt="2022-11-14T03:46:38.030" v="757" actId="26606"/>
          <ac:grpSpMkLst>
            <pc:docMk/>
            <pc:sldMk cId="3169639609" sldId="269"/>
            <ac:grpSpMk id="60" creationId="{57D8AB18-1DD7-4D60-B9FA-190B47BB267A}"/>
          </ac:grpSpMkLst>
        </pc:grpChg>
        <pc:grpChg chg="add del">
          <ac:chgData name="Jasleen Kour" userId="b8082c46-7918-4117-96fa-44b034b0a07d" providerId="ADAL" clId="{93BB09B8-CBD4-0345-9731-C4A5CDFAF4C0}" dt="2022-11-14T03:46:38.030" v="757" actId="26606"/>
          <ac:grpSpMkLst>
            <pc:docMk/>
            <pc:sldMk cId="3169639609" sldId="269"/>
            <ac:grpSpMk id="80" creationId="{72583CFC-05A3-4743-9A2E-7C2095B8D4CD}"/>
          </ac:grpSpMkLst>
        </pc:grpChg>
        <pc:grpChg chg="add del">
          <ac:chgData name="Jasleen Kour" userId="b8082c46-7918-4117-96fa-44b034b0a07d" providerId="ADAL" clId="{93BB09B8-CBD4-0345-9731-C4A5CDFAF4C0}" dt="2022-11-14T03:46:38.030" v="757" actId="26606"/>
          <ac:grpSpMkLst>
            <pc:docMk/>
            <pc:sldMk cId="3169639609" sldId="269"/>
            <ac:grpSpMk id="94" creationId="{506F0A57-55BB-457C-9C8C-3DEE71009ADC}"/>
          </ac:grpSpMkLst>
        </pc:grpChg>
        <pc:grpChg chg="add del">
          <ac:chgData name="Jasleen Kour" userId="b8082c46-7918-4117-96fa-44b034b0a07d" providerId="ADAL" clId="{93BB09B8-CBD4-0345-9731-C4A5CDFAF4C0}" dt="2022-11-14T03:46:40.184" v="759" actId="26606"/>
          <ac:grpSpMkLst>
            <pc:docMk/>
            <pc:sldMk cId="3169639609" sldId="269"/>
            <ac:grpSpMk id="112" creationId="{7B7EFD05-5F12-420E-8AEF-74D5EF9D58BC}"/>
          </ac:grpSpMkLst>
        </pc:grpChg>
        <pc:grpChg chg="add del">
          <ac:chgData name="Jasleen Kour" userId="b8082c46-7918-4117-96fa-44b034b0a07d" providerId="ADAL" clId="{93BB09B8-CBD4-0345-9731-C4A5CDFAF4C0}" dt="2022-11-14T03:46:40.184" v="759" actId="26606"/>
          <ac:grpSpMkLst>
            <pc:docMk/>
            <pc:sldMk cId="3169639609" sldId="269"/>
            <ac:grpSpMk id="113" creationId="{B64F33C7-E158-4057-87E7-6F42AA6D034A}"/>
          </ac:grpSpMkLst>
        </pc:grpChg>
        <pc:grpChg chg="add">
          <ac:chgData name="Jasleen Kour" userId="b8082c46-7918-4117-96fa-44b034b0a07d" providerId="ADAL" clId="{93BB09B8-CBD4-0345-9731-C4A5CDFAF4C0}" dt="2022-11-14T03:46:40.201" v="760" actId="26606"/>
          <ac:grpSpMkLst>
            <pc:docMk/>
            <pc:sldMk cId="3169639609" sldId="269"/>
            <ac:grpSpMk id="119" creationId="{7B7EFD05-5F12-420E-8AEF-74D5EF9D58BC}"/>
          </ac:grpSpMkLst>
        </pc:grpChg>
        <pc:grpChg chg="add">
          <ac:chgData name="Jasleen Kour" userId="b8082c46-7918-4117-96fa-44b034b0a07d" providerId="ADAL" clId="{93BB09B8-CBD4-0345-9731-C4A5CDFAF4C0}" dt="2022-11-14T03:46:40.201" v="760" actId="26606"/>
          <ac:grpSpMkLst>
            <pc:docMk/>
            <pc:sldMk cId="3169639609" sldId="269"/>
            <ac:grpSpMk id="120" creationId="{B64F33C7-E158-4057-87E7-6F42AA6D034A}"/>
          </ac:grpSpMkLst>
        </pc:grpChg>
        <pc:picChg chg="add mod ord">
          <ac:chgData name="Jasleen Kour" userId="b8082c46-7918-4117-96fa-44b034b0a07d" providerId="ADAL" clId="{93BB09B8-CBD4-0345-9731-C4A5CDFAF4C0}" dt="2022-11-14T03:46:40.201" v="760" actId="26606"/>
          <ac:picMkLst>
            <pc:docMk/>
            <pc:sldMk cId="3169639609" sldId="269"/>
            <ac:picMk id="6" creationId="{2C5309E4-60BA-4B64-A1FC-4A924DA154E0}"/>
          </ac:picMkLst>
        </pc:picChg>
      </pc:sldChg>
      <pc:sldChg chg="addSp delSp modSp new mod">
        <pc:chgData name="Jasleen Kour" userId="b8082c46-7918-4117-96fa-44b034b0a07d" providerId="ADAL" clId="{93BB09B8-CBD4-0345-9731-C4A5CDFAF4C0}" dt="2022-11-14T21:24:52.695" v="2272" actId="1076"/>
        <pc:sldMkLst>
          <pc:docMk/>
          <pc:sldMk cId="536196802" sldId="270"/>
        </pc:sldMkLst>
        <pc:spChg chg="mod">
          <ac:chgData name="Jasleen Kour" userId="b8082c46-7918-4117-96fa-44b034b0a07d" providerId="ADAL" clId="{93BB09B8-CBD4-0345-9731-C4A5CDFAF4C0}" dt="2022-11-14T01:43:13.727" v="741" actId="1076"/>
          <ac:spMkLst>
            <pc:docMk/>
            <pc:sldMk cId="536196802" sldId="270"/>
            <ac:spMk id="2" creationId="{2588CB1F-C446-8F29-93CE-5DFEA14C8775}"/>
          </ac:spMkLst>
        </pc:spChg>
        <pc:spChg chg="mod">
          <ac:chgData name="Jasleen Kour" userId="b8082c46-7918-4117-96fa-44b034b0a07d" providerId="ADAL" clId="{93BB09B8-CBD4-0345-9731-C4A5CDFAF4C0}" dt="2022-11-14T01:22:13.560" v="570" actId="20577"/>
          <ac:spMkLst>
            <pc:docMk/>
            <pc:sldMk cId="536196802" sldId="270"/>
            <ac:spMk id="3" creationId="{E7BE3D08-2D0F-A77C-91AF-995EC4AE37B1}"/>
          </ac:spMkLst>
        </pc:spChg>
        <pc:spChg chg="del mod">
          <ac:chgData name="Jasleen Kour" userId="b8082c46-7918-4117-96fa-44b034b0a07d" providerId="ADAL" clId="{93BB09B8-CBD4-0345-9731-C4A5CDFAF4C0}" dt="2022-11-14T03:46:10.919" v="753" actId="26606"/>
          <ac:spMkLst>
            <pc:docMk/>
            <pc:sldMk cId="536196802" sldId="270"/>
            <ac:spMk id="4" creationId="{E4FADAC5-EDFF-C034-8CC0-4515FF3FDE37}"/>
          </ac:spMkLst>
        </pc:spChg>
        <pc:graphicFrameChg chg="add mod modGraphic">
          <ac:chgData name="Jasleen Kour" userId="b8082c46-7918-4117-96fa-44b034b0a07d" providerId="ADAL" clId="{93BB09B8-CBD4-0345-9731-C4A5CDFAF4C0}" dt="2022-11-14T21:24:47.802" v="2271" actId="14100"/>
          <ac:graphicFrameMkLst>
            <pc:docMk/>
            <pc:sldMk cId="536196802" sldId="270"/>
            <ac:graphicFrameMk id="8" creationId="{77DF987B-BF99-3142-3F83-C4860CFF6359}"/>
          </ac:graphicFrameMkLst>
        </pc:graphicFrameChg>
        <pc:picChg chg="add mod">
          <ac:chgData name="Jasleen Kour" userId="b8082c46-7918-4117-96fa-44b034b0a07d" providerId="ADAL" clId="{93BB09B8-CBD4-0345-9731-C4A5CDFAF4C0}" dt="2022-11-14T21:24:52.695" v="2272" actId="1076"/>
          <ac:picMkLst>
            <pc:docMk/>
            <pc:sldMk cId="536196802" sldId="270"/>
            <ac:picMk id="5" creationId="{8D0CCB82-7FF7-E325-4B93-456EC2B13480}"/>
          </ac:picMkLst>
        </pc:picChg>
        <pc:picChg chg="add mod">
          <ac:chgData name="Jasleen Kour" userId="b8082c46-7918-4117-96fa-44b034b0a07d" providerId="ADAL" clId="{93BB09B8-CBD4-0345-9731-C4A5CDFAF4C0}" dt="2022-11-14T03:47:03.300" v="763" actId="1076"/>
          <ac:picMkLst>
            <pc:docMk/>
            <pc:sldMk cId="536196802" sldId="270"/>
            <ac:picMk id="6" creationId="{23F7ADC1-CA9A-2EB9-AA5F-828C6EDFB1CA}"/>
          </ac:picMkLst>
        </pc:picChg>
      </pc:sldChg>
      <pc:sldChg chg="new del">
        <pc:chgData name="Jasleen Kour" userId="b8082c46-7918-4117-96fa-44b034b0a07d" providerId="ADAL" clId="{93BB09B8-CBD4-0345-9731-C4A5CDFAF4C0}" dt="2022-11-14T01:43:03.333" v="740" actId="2696"/>
        <pc:sldMkLst>
          <pc:docMk/>
          <pc:sldMk cId="663707345" sldId="271"/>
        </pc:sldMkLst>
      </pc:sldChg>
      <pc:sldChg chg="addSp delSp modSp new mod ord setBg modClrScheme addAnim delAnim delDesignElem chgLayout">
        <pc:chgData name="Jasleen Kour" userId="b8082c46-7918-4117-96fa-44b034b0a07d" providerId="ADAL" clId="{93BB09B8-CBD4-0345-9731-C4A5CDFAF4C0}" dt="2022-11-14T01:42:56.635" v="739" actId="20578"/>
        <pc:sldMkLst>
          <pc:docMk/>
          <pc:sldMk cId="3314828608" sldId="272"/>
        </pc:sldMkLst>
        <pc:spChg chg="del mod ord">
          <ac:chgData name="Jasleen Kour" userId="b8082c46-7918-4117-96fa-44b034b0a07d" providerId="ADAL" clId="{93BB09B8-CBD4-0345-9731-C4A5CDFAF4C0}" dt="2022-11-14T01:39:41.011" v="612" actId="700"/>
          <ac:spMkLst>
            <pc:docMk/>
            <pc:sldMk cId="3314828608" sldId="272"/>
            <ac:spMk id="2" creationId="{13DBE53C-1E21-FFF7-5C74-4939A8DD1EE0}"/>
          </ac:spMkLst>
        </pc:spChg>
        <pc:spChg chg="del">
          <ac:chgData name="Jasleen Kour" userId="b8082c46-7918-4117-96fa-44b034b0a07d" providerId="ADAL" clId="{93BB09B8-CBD4-0345-9731-C4A5CDFAF4C0}" dt="2022-11-14T01:39:41.011" v="612" actId="700"/>
          <ac:spMkLst>
            <pc:docMk/>
            <pc:sldMk cId="3314828608" sldId="272"/>
            <ac:spMk id="3" creationId="{1FC4D8C5-877D-5424-9A06-439EC772DBAB}"/>
          </ac:spMkLst>
        </pc:spChg>
        <pc:spChg chg="del mod ord">
          <ac:chgData name="Jasleen Kour" userId="b8082c46-7918-4117-96fa-44b034b0a07d" providerId="ADAL" clId="{93BB09B8-CBD4-0345-9731-C4A5CDFAF4C0}" dt="2022-11-14T01:39:41.011" v="612" actId="700"/>
          <ac:spMkLst>
            <pc:docMk/>
            <pc:sldMk cId="3314828608" sldId="272"/>
            <ac:spMk id="4" creationId="{3B18C679-879F-DBF6-2B61-551C2B3AA2CF}"/>
          </ac:spMkLst>
        </pc:spChg>
        <pc:spChg chg="add mod ord">
          <ac:chgData name="Jasleen Kour" userId="b8082c46-7918-4117-96fa-44b034b0a07d" providerId="ADAL" clId="{93BB09B8-CBD4-0345-9731-C4A5CDFAF4C0}" dt="2022-11-14T01:42:35.026" v="737" actId="26606"/>
          <ac:spMkLst>
            <pc:docMk/>
            <pc:sldMk cId="3314828608" sldId="272"/>
            <ac:spMk id="5" creationId="{E2F6EA19-8214-4807-304E-2458AC19FD8F}"/>
          </ac:spMkLst>
        </pc:spChg>
        <pc:spChg chg="add del mod ord">
          <ac:chgData name="Jasleen Kour" userId="b8082c46-7918-4117-96fa-44b034b0a07d" providerId="ADAL" clId="{93BB09B8-CBD4-0345-9731-C4A5CDFAF4C0}" dt="2022-11-14T01:42:03.205" v="700" actId="700"/>
          <ac:spMkLst>
            <pc:docMk/>
            <pc:sldMk cId="3314828608" sldId="272"/>
            <ac:spMk id="6" creationId="{3042ACDF-B9FE-613E-E8CE-EBAF87336D31}"/>
          </ac:spMkLst>
        </pc:spChg>
        <pc:spChg chg="add del mod ord">
          <ac:chgData name="Jasleen Kour" userId="b8082c46-7918-4117-96fa-44b034b0a07d" providerId="ADAL" clId="{93BB09B8-CBD4-0345-9731-C4A5CDFAF4C0}" dt="2022-11-14T01:41:49.462" v="699" actId="700"/>
          <ac:spMkLst>
            <pc:docMk/>
            <pc:sldMk cId="3314828608" sldId="272"/>
            <ac:spMk id="7" creationId="{97CE461C-B5B3-8015-F9D6-164BF0E5C090}"/>
          </ac:spMkLst>
        </pc:spChg>
        <pc:spChg chg="add del mod ord">
          <ac:chgData name="Jasleen Kour" userId="b8082c46-7918-4117-96fa-44b034b0a07d" providerId="ADAL" clId="{93BB09B8-CBD4-0345-9731-C4A5CDFAF4C0}" dt="2022-11-14T01:41:49.462" v="699" actId="700"/>
          <ac:spMkLst>
            <pc:docMk/>
            <pc:sldMk cId="3314828608" sldId="272"/>
            <ac:spMk id="8" creationId="{91B9C1A5-D867-B8B7-FFDD-23E541291F06}"/>
          </ac:spMkLst>
        </pc:spChg>
        <pc:spChg chg="add mod ord">
          <ac:chgData name="Jasleen Kour" userId="b8082c46-7918-4117-96fa-44b034b0a07d" providerId="ADAL" clId="{93BB09B8-CBD4-0345-9731-C4A5CDFAF4C0}" dt="2022-11-14T01:42:35.026" v="737" actId="26606"/>
          <ac:spMkLst>
            <pc:docMk/>
            <pc:sldMk cId="3314828608" sldId="272"/>
            <ac:spMk id="9" creationId="{D478D6D0-E28C-7B2B-E999-0D68D82F9A71}"/>
          </ac:spMkLst>
        </pc:spChg>
        <pc:spChg chg="add del">
          <ac:chgData name="Jasleen Kour" userId="b8082c46-7918-4117-96fa-44b034b0a07d" providerId="ADAL" clId="{93BB09B8-CBD4-0345-9731-C4A5CDFAF4C0}" dt="2022-11-14T01:40:24.023" v="674" actId="26606"/>
          <ac:spMkLst>
            <pc:docMk/>
            <pc:sldMk cId="3314828608" sldId="272"/>
            <ac:spMk id="39" creationId="{6A10670B-6568-4038-91D8-392C78C0CFE4}"/>
          </ac:spMkLst>
        </pc:spChg>
        <pc:spChg chg="add del">
          <ac:chgData name="Jasleen Kour" userId="b8082c46-7918-4117-96fa-44b034b0a07d" providerId="ADAL" clId="{93BB09B8-CBD4-0345-9731-C4A5CDFAF4C0}" dt="2022-11-14T01:40:24.023" v="674" actId="26606"/>
          <ac:spMkLst>
            <pc:docMk/>
            <pc:sldMk cId="3314828608" sldId="272"/>
            <ac:spMk id="41" creationId="{62163DB6-3EE7-474C-8726-1A05F7DE4229}"/>
          </ac:spMkLst>
        </pc:spChg>
        <pc:spChg chg="add">
          <ac:chgData name="Jasleen Kour" userId="b8082c46-7918-4117-96fa-44b034b0a07d" providerId="ADAL" clId="{93BB09B8-CBD4-0345-9731-C4A5CDFAF4C0}" dt="2022-11-14T01:42:35.026" v="737" actId="26606"/>
          <ac:spMkLst>
            <pc:docMk/>
            <pc:sldMk cId="3314828608" sldId="272"/>
            <ac:spMk id="42" creationId="{6A10670B-6568-4038-91D8-392C78C0CFE4}"/>
          </ac:spMkLst>
        </pc:spChg>
        <pc:spChg chg="add del">
          <ac:chgData name="Jasleen Kour" userId="b8082c46-7918-4117-96fa-44b034b0a07d" providerId="ADAL" clId="{93BB09B8-CBD4-0345-9731-C4A5CDFAF4C0}" dt="2022-11-14T01:40:24.023" v="674" actId="26606"/>
          <ac:spMkLst>
            <pc:docMk/>
            <pc:sldMk cId="3314828608" sldId="272"/>
            <ac:spMk id="43" creationId="{57ABABA7-0420-4200-9B65-1C1967CE9373}"/>
          </ac:spMkLst>
        </pc:spChg>
        <pc:spChg chg="add">
          <ac:chgData name="Jasleen Kour" userId="b8082c46-7918-4117-96fa-44b034b0a07d" providerId="ADAL" clId="{93BB09B8-CBD4-0345-9731-C4A5CDFAF4C0}" dt="2022-11-14T01:42:35.026" v="737" actId="26606"/>
          <ac:spMkLst>
            <pc:docMk/>
            <pc:sldMk cId="3314828608" sldId="272"/>
            <ac:spMk id="44" creationId="{62163DB6-3EE7-474C-8726-1A05F7DE4229}"/>
          </ac:spMkLst>
        </pc:spChg>
        <pc:spChg chg="add del">
          <ac:chgData name="Jasleen Kour" userId="b8082c46-7918-4117-96fa-44b034b0a07d" providerId="ADAL" clId="{93BB09B8-CBD4-0345-9731-C4A5CDFAF4C0}" dt="2022-11-14T01:40:24.023" v="674" actId="26606"/>
          <ac:spMkLst>
            <pc:docMk/>
            <pc:sldMk cId="3314828608" sldId="272"/>
            <ac:spMk id="45" creationId="{A317EBE3-FF86-4DA1-BC9A-331F7F2144E9}"/>
          </ac:spMkLst>
        </pc:spChg>
        <pc:spChg chg="add">
          <ac:chgData name="Jasleen Kour" userId="b8082c46-7918-4117-96fa-44b034b0a07d" providerId="ADAL" clId="{93BB09B8-CBD4-0345-9731-C4A5CDFAF4C0}" dt="2022-11-14T01:42:35.026" v="737" actId="26606"/>
          <ac:spMkLst>
            <pc:docMk/>
            <pc:sldMk cId="3314828608" sldId="272"/>
            <ac:spMk id="46" creationId="{57ABABA7-0420-4200-9B65-1C1967CE9373}"/>
          </ac:spMkLst>
        </pc:spChg>
        <pc:spChg chg="add">
          <ac:chgData name="Jasleen Kour" userId="b8082c46-7918-4117-96fa-44b034b0a07d" providerId="ADAL" clId="{93BB09B8-CBD4-0345-9731-C4A5CDFAF4C0}" dt="2022-11-14T01:42:35.026" v="737" actId="26606"/>
          <ac:spMkLst>
            <pc:docMk/>
            <pc:sldMk cId="3314828608" sldId="272"/>
            <ac:spMk id="48" creationId="{A317EBE3-FF86-4DA1-BC9A-331F7F2144E9}"/>
          </ac:spMkLst>
        </pc:spChg>
        <pc:spChg chg="add del">
          <ac:chgData name="Jasleen Kour" userId="b8082c46-7918-4117-96fa-44b034b0a07d" providerId="ADAL" clId="{93BB09B8-CBD4-0345-9731-C4A5CDFAF4C0}" dt="2022-11-14T01:40:25.905" v="677" actId="26606"/>
          <ac:spMkLst>
            <pc:docMk/>
            <pc:sldMk cId="3314828608" sldId="272"/>
            <ac:spMk id="59" creationId="{8576F020-8157-45CE-B1D9-6FA47AFEB4FA}"/>
          </ac:spMkLst>
        </pc:spChg>
        <pc:spChg chg="add del">
          <ac:chgData name="Jasleen Kour" userId="b8082c46-7918-4117-96fa-44b034b0a07d" providerId="ADAL" clId="{93BB09B8-CBD4-0345-9731-C4A5CDFAF4C0}" dt="2022-11-14T01:40:25.905" v="677" actId="26606"/>
          <ac:spMkLst>
            <pc:docMk/>
            <pc:sldMk cId="3314828608" sldId="272"/>
            <ac:spMk id="61" creationId="{6A10670B-6568-4038-91D8-392C78C0CFE4}"/>
          </ac:spMkLst>
        </pc:spChg>
        <pc:spChg chg="add del">
          <ac:chgData name="Jasleen Kour" userId="b8082c46-7918-4117-96fa-44b034b0a07d" providerId="ADAL" clId="{93BB09B8-CBD4-0345-9731-C4A5CDFAF4C0}" dt="2022-11-14T01:40:25.905" v="677" actId="26606"/>
          <ac:spMkLst>
            <pc:docMk/>
            <pc:sldMk cId="3314828608" sldId="272"/>
            <ac:spMk id="62" creationId="{62163DB6-3EE7-474C-8726-1A05F7DE4229}"/>
          </ac:spMkLst>
        </pc:spChg>
        <pc:spChg chg="add del">
          <ac:chgData name="Jasleen Kour" userId="b8082c46-7918-4117-96fa-44b034b0a07d" providerId="ADAL" clId="{93BB09B8-CBD4-0345-9731-C4A5CDFAF4C0}" dt="2022-11-14T01:40:25.905" v="677" actId="26606"/>
          <ac:spMkLst>
            <pc:docMk/>
            <pc:sldMk cId="3314828608" sldId="272"/>
            <ac:spMk id="63" creationId="{57ABABA7-0420-4200-9B65-1C1967CE9373}"/>
          </ac:spMkLst>
        </pc:spChg>
        <pc:spChg chg="add del">
          <ac:chgData name="Jasleen Kour" userId="b8082c46-7918-4117-96fa-44b034b0a07d" providerId="ADAL" clId="{93BB09B8-CBD4-0345-9731-C4A5CDFAF4C0}" dt="2022-11-14T01:42:03.205" v="700" actId="700"/>
          <ac:spMkLst>
            <pc:docMk/>
            <pc:sldMk cId="3314828608" sldId="272"/>
            <ac:spMk id="69" creationId="{6A10670B-6568-4038-91D8-392C78C0CFE4}"/>
          </ac:spMkLst>
        </pc:spChg>
        <pc:spChg chg="add del">
          <ac:chgData name="Jasleen Kour" userId="b8082c46-7918-4117-96fa-44b034b0a07d" providerId="ADAL" clId="{93BB09B8-CBD4-0345-9731-C4A5CDFAF4C0}" dt="2022-11-14T01:42:03.205" v="700" actId="700"/>
          <ac:spMkLst>
            <pc:docMk/>
            <pc:sldMk cId="3314828608" sldId="272"/>
            <ac:spMk id="70" creationId="{62163DB6-3EE7-474C-8726-1A05F7DE4229}"/>
          </ac:spMkLst>
        </pc:spChg>
        <pc:spChg chg="add del">
          <ac:chgData name="Jasleen Kour" userId="b8082c46-7918-4117-96fa-44b034b0a07d" providerId="ADAL" clId="{93BB09B8-CBD4-0345-9731-C4A5CDFAF4C0}" dt="2022-11-14T01:42:03.205" v="700" actId="700"/>
          <ac:spMkLst>
            <pc:docMk/>
            <pc:sldMk cId="3314828608" sldId="272"/>
            <ac:spMk id="71" creationId="{57ABABA7-0420-4200-9B65-1C1967CE9373}"/>
          </ac:spMkLst>
        </pc:spChg>
        <pc:spChg chg="add del">
          <ac:chgData name="Jasleen Kour" userId="b8082c46-7918-4117-96fa-44b034b0a07d" providerId="ADAL" clId="{93BB09B8-CBD4-0345-9731-C4A5CDFAF4C0}" dt="2022-11-14T01:42:03.205" v="700" actId="700"/>
          <ac:spMkLst>
            <pc:docMk/>
            <pc:sldMk cId="3314828608" sldId="272"/>
            <ac:spMk id="72" creationId="{A317EBE3-FF86-4DA1-BC9A-331F7F2144E9}"/>
          </ac:spMkLst>
        </pc:spChg>
        <pc:grpChg chg="add del">
          <ac:chgData name="Jasleen Kour" userId="b8082c46-7918-4117-96fa-44b034b0a07d" providerId="ADAL" clId="{93BB09B8-CBD4-0345-9731-C4A5CDFAF4C0}" dt="2022-11-14T01:40:24.023" v="674" actId="26606"/>
          <ac:grpSpMkLst>
            <pc:docMk/>
            <pc:sldMk cId="3314828608" sldId="272"/>
            <ac:grpSpMk id="11" creationId="{04E9F44E-02E7-4A97-B7DB-1DB0F1F4EB04}"/>
          </ac:grpSpMkLst>
        </pc:grpChg>
        <pc:grpChg chg="add del">
          <ac:chgData name="Jasleen Kour" userId="b8082c46-7918-4117-96fa-44b034b0a07d" providerId="ADAL" clId="{93BB09B8-CBD4-0345-9731-C4A5CDFAF4C0}" dt="2022-11-14T01:40:24.023" v="674" actId="26606"/>
          <ac:grpSpMkLst>
            <pc:docMk/>
            <pc:sldMk cId="3314828608" sldId="272"/>
            <ac:grpSpMk id="25" creationId="{3F22DE9C-F188-48E2-A82C-4434A8EEEA57}"/>
          </ac:grpSpMkLst>
        </pc:grpChg>
        <pc:grpChg chg="add">
          <ac:chgData name="Jasleen Kour" userId="b8082c46-7918-4117-96fa-44b034b0a07d" providerId="ADAL" clId="{93BB09B8-CBD4-0345-9731-C4A5CDFAF4C0}" dt="2022-11-14T01:42:35.026" v="737" actId="26606"/>
          <ac:grpSpMkLst>
            <pc:docMk/>
            <pc:sldMk cId="3314828608" sldId="272"/>
            <ac:grpSpMk id="49" creationId="{04E9F44E-02E7-4A97-B7DB-1DB0F1F4EB04}"/>
          </ac:grpSpMkLst>
        </pc:grpChg>
        <pc:grpChg chg="add del">
          <ac:chgData name="Jasleen Kour" userId="b8082c46-7918-4117-96fa-44b034b0a07d" providerId="ADAL" clId="{93BB09B8-CBD4-0345-9731-C4A5CDFAF4C0}" dt="2022-11-14T01:40:25.905" v="677" actId="26606"/>
          <ac:grpSpMkLst>
            <pc:docMk/>
            <pc:sldMk cId="3314828608" sldId="272"/>
            <ac:grpSpMk id="58" creationId="{04E9F44E-02E7-4A97-B7DB-1DB0F1F4EB04}"/>
          </ac:grpSpMkLst>
        </pc:grpChg>
        <pc:grpChg chg="add del">
          <ac:chgData name="Jasleen Kour" userId="b8082c46-7918-4117-96fa-44b034b0a07d" providerId="ADAL" clId="{93BB09B8-CBD4-0345-9731-C4A5CDFAF4C0}" dt="2022-11-14T01:40:25.905" v="677" actId="26606"/>
          <ac:grpSpMkLst>
            <pc:docMk/>
            <pc:sldMk cId="3314828608" sldId="272"/>
            <ac:grpSpMk id="60" creationId="{3F22DE9C-F188-48E2-A82C-4434A8EEEA57}"/>
          </ac:grpSpMkLst>
        </pc:grpChg>
        <pc:grpChg chg="add del">
          <ac:chgData name="Jasleen Kour" userId="b8082c46-7918-4117-96fa-44b034b0a07d" providerId="ADAL" clId="{93BB09B8-CBD4-0345-9731-C4A5CDFAF4C0}" dt="2022-11-14T01:40:25.905" v="677" actId="26606"/>
          <ac:grpSpMkLst>
            <pc:docMk/>
            <pc:sldMk cId="3314828608" sldId="272"/>
            <ac:grpSpMk id="64" creationId="{7A03E380-9CD1-4ABA-A763-9F9D252B8908}"/>
          </ac:grpSpMkLst>
        </pc:grpChg>
        <pc:grpChg chg="add del">
          <ac:chgData name="Jasleen Kour" userId="b8082c46-7918-4117-96fa-44b034b0a07d" providerId="ADAL" clId="{93BB09B8-CBD4-0345-9731-C4A5CDFAF4C0}" dt="2022-11-14T01:42:03.205" v="700" actId="700"/>
          <ac:grpSpMkLst>
            <pc:docMk/>
            <pc:sldMk cId="3314828608" sldId="272"/>
            <ac:grpSpMk id="67" creationId="{04E9F44E-02E7-4A97-B7DB-1DB0F1F4EB04}"/>
          </ac:grpSpMkLst>
        </pc:grpChg>
        <pc:grpChg chg="add del">
          <ac:chgData name="Jasleen Kour" userId="b8082c46-7918-4117-96fa-44b034b0a07d" providerId="ADAL" clId="{93BB09B8-CBD4-0345-9731-C4A5CDFAF4C0}" dt="2022-11-14T01:42:03.205" v="700" actId="700"/>
          <ac:grpSpMkLst>
            <pc:docMk/>
            <pc:sldMk cId="3314828608" sldId="272"/>
            <ac:grpSpMk id="68" creationId="{3F22DE9C-F188-48E2-A82C-4434A8EEEA57}"/>
          </ac:grpSpMkLst>
        </pc:grpChg>
        <pc:grpChg chg="add">
          <ac:chgData name="Jasleen Kour" userId="b8082c46-7918-4117-96fa-44b034b0a07d" providerId="ADAL" clId="{93BB09B8-CBD4-0345-9731-C4A5CDFAF4C0}" dt="2022-11-14T01:42:35.026" v="737" actId="26606"/>
          <ac:grpSpMkLst>
            <pc:docMk/>
            <pc:sldMk cId="3314828608" sldId="272"/>
            <ac:grpSpMk id="76" creationId="{3F22DE9C-F188-48E2-A82C-4434A8EEEA57}"/>
          </ac:grpSpMkLst>
        </pc:grpChg>
        <pc:cxnChg chg="add del">
          <ac:chgData name="Jasleen Kour" userId="b8082c46-7918-4117-96fa-44b034b0a07d" providerId="ADAL" clId="{93BB09B8-CBD4-0345-9731-C4A5CDFAF4C0}" dt="2022-11-14T01:40:24.023" v="674" actId="26606"/>
          <ac:cxnSpMkLst>
            <pc:docMk/>
            <pc:sldMk cId="3314828608" sldId="272"/>
            <ac:cxnSpMk id="47" creationId="{34D43EC1-35FA-4FC3-8526-F655CEB09D9C}"/>
          </ac:cxnSpMkLst>
        </pc:cxnChg>
        <pc:cxnChg chg="add">
          <ac:chgData name="Jasleen Kour" userId="b8082c46-7918-4117-96fa-44b034b0a07d" providerId="ADAL" clId="{93BB09B8-CBD4-0345-9731-C4A5CDFAF4C0}" dt="2022-11-14T01:42:35.026" v="737" actId="26606"/>
          <ac:cxnSpMkLst>
            <pc:docMk/>
            <pc:sldMk cId="3314828608" sldId="272"/>
            <ac:cxnSpMk id="50" creationId="{34D43EC1-35FA-4FC3-8526-F655CEB09D9C}"/>
          </ac:cxnSpMkLst>
        </pc:cxnChg>
        <pc:cxnChg chg="add del">
          <ac:chgData name="Jasleen Kour" userId="b8082c46-7918-4117-96fa-44b034b0a07d" providerId="ADAL" clId="{93BB09B8-CBD4-0345-9731-C4A5CDFAF4C0}" dt="2022-11-14T01:42:03.205" v="700" actId="700"/>
          <ac:cxnSpMkLst>
            <pc:docMk/>
            <pc:sldMk cId="3314828608" sldId="272"/>
            <ac:cxnSpMk id="73" creationId="{34D43EC1-35FA-4FC3-8526-F655CEB09D9C}"/>
          </ac:cxnSpMkLst>
        </pc:cxnChg>
      </pc:sldChg>
      <pc:sldChg chg="addSp delSp modSp new mod setBg modClrScheme chgLayout">
        <pc:chgData name="Jasleen Kour" userId="b8082c46-7918-4117-96fa-44b034b0a07d" providerId="ADAL" clId="{93BB09B8-CBD4-0345-9731-C4A5CDFAF4C0}" dt="2022-11-14T22:43:50.869" v="4018" actId="478"/>
        <pc:sldMkLst>
          <pc:docMk/>
          <pc:sldMk cId="1113495834" sldId="273"/>
        </pc:sldMkLst>
        <pc:spChg chg="del mod ord">
          <ac:chgData name="Jasleen Kour" userId="b8082c46-7918-4117-96fa-44b034b0a07d" providerId="ADAL" clId="{93BB09B8-CBD4-0345-9731-C4A5CDFAF4C0}" dt="2022-11-14T03:47:22.007" v="765" actId="700"/>
          <ac:spMkLst>
            <pc:docMk/>
            <pc:sldMk cId="1113495834" sldId="273"/>
            <ac:spMk id="2" creationId="{EC9293C9-0C75-FA9D-4AAC-44E40AFA8423}"/>
          </ac:spMkLst>
        </pc:spChg>
        <pc:spChg chg="del mod ord">
          <ac:chgData name="Jasleen Kour" userId="b8082c46-7918-4117-96fa-44b034b0a07d" providerId="ADAL" clId="{93BB09B8-CBD4-0345-9731-C4A5CDFAF4C0}" dt="2022-11-14T03:47:22.007" v="765" actId="700"/>
          <ac:spMkLst>
            <pc:docMk/>
            <pc:sldMk cId="1113495834" sldId="273"/>
            <ac:spMk id="3" creationId="{999507F1-9254-846D-8640-4323A4FC31EC}"/>
          </ac:spMkLst>
        </pc:spChg>
        <pc:spChg chg="del mod ord">
          <ac:chgData name="Jasleen Kour" userId="b8082c46-7918-4117-96fa-44b034b0a07d" providerId="ADAL" clId="{93BB09B8-CBD4-0345-9731-C4A5CDFAF4C0}" dt="2022-11-14T03:47:22.007" v="765" actId="700"/>
          <ac:spMkLst>
            <pc:docMk/>
            <pc:sldMk cId="1113495834" sldId="273"/>
            <ac:spMk id="4" creationId="{91934972-C337-B3C9-A70E-121235E71BEE}"/>
          </ac:spMkLst>
        </pc:spChg>
        <pc:spChg chg="add mod ord">
          <ac:chgData name="Jasleen Kour" userId="b8082c46-7918-4117-96fa-44b034b0a07d" providerId="ADAL" clId="{93BB09B8-CBD4-0345-9731-C4A5CDFAF4C0}" dt="2022-11-14T22:43:41.416" v="4017" actId="26606"/>
          <ac:spMkLst>
            <pc:docMk/>
            <pc:sldMk cId="1113495834" sldId="273"/>
            <ac:spMk id="5" creationId="{79726358-EBEE-4040-CA32-AA22BCE2D6BC}"/>
          </ac:spMkLst>
        </pc:spChg>
        <pc:spChg chg="add del mod ord">
          <ac:chgData name="Jasleen Kour" userId="b8082c46-7918-4117-96fa-44b034b0a07d" providerId="ADAL" clId="{93BB09B8-CBD4-0345-9731-C4A5CDFAF4C0}" dt="2022-11-14T22:01:38.857" v="3978" actId="931"/>
          <ac:spMkLst>
            <pc:docMk/>
            <pc:sldMk cId="1113495834" sldId="273"/>
            <ac:spMk id="6" creationId="{6B507895-B25F-462A-C739-EB6DA623C9B9}"/>
          </ac:spMkLst>
        </pc:spChg>
        <pc:spChg chg="add mod ord">
          <ac:chgData name="Jasleen Kour" userId="b8082c46-7918-4117-96fa-44b034b0a07d" providerId="ADAL" clId="{93BB09B8-CBD4-0345-9731-C4A5CDFAF4C0}" dt="2022-11-14T22:43:41.416" v="4017" actId="26606"/>
          <ac:spMkLst>
            <pc:docMk/>
            <pc:sldMk cId="1113495834" sldId="273"/>
            <ac:spMk id="7" creationId="{0F585819-5D3B-F56A-7DA4-56C8251FAC4D}"/>
          </ac:spMkLst>
        </pc:spChg>
        <pc:spChg chg="add del mod">
          <ac:chgData name="Jasleen Kour" userId="b8082c46-7918-4117-96fa-44b034b0a07d" providerId="ADAL" clId="{93BB09B8-CBD4-0345-9731-C4A5CDFAF4C0}" dt="2022-11-14T22:03:23.805" v="3991" actId="931"/>
          <ac:spMkLst>
            <pc:docMk/>
            <pc:sldMk cId="1113495834" sldId="273"/>
            <ac:spMk id="8" creationId="{98E5C29A-CCCD-83C1-A938-87ECBBCFD7AA}"/>
          </ac:spMkLst>
        </pc:spChg>
        <pc:spChg chg="add del mod">
          <ac:chgData name="Jasleen Kour" userId="b8082c46-7918-4117-96fa-44b034b0a07d" providerId="ADAL" clId="{93BB09B8-CBD4-0345-9731-C4A5CDFAF4C0}" dt="2022-11-14T22:41:30.230" v="4001" actId="931"/>
          <ac:spMkLst>
            <pc:docMk/>
            <pc:sldMk cId="1113495834" sldId="273"/>
            <ac:spMk id="25" creationId="{3DFC0C64-9372-8F25-39BA-71A0F314257C}"/>
          </ac:spMkLst>
        </pc:spChg>
        <pc:spChg chg="add del">
          <ac:chgData name="Jasleen Kour" userId="b8082c46-7918-4117-96fa-44b034b0a07d" providerId="ADAL" clId="{93BB09B8-CBD4-0345-9731-C4A5CDFAF4C0}" dt="2022-11-14T22:01:49.838" v="3982" actId="26606"/>
          <ac:spMkLst>
            <pc:docMk/>
            <pc:sldMk cId="1113495834" sldId="273"/>
            <ac:spMk id="40" creationId="{4EB21FA6-8B6A-4699-8408-91E69980018A}"/>
          </ac:spMkLst>
        </pc:spChg>
        <pc:spChg chg="add del">
          <ac:chgData name="Jasleen Kour" userId="b8082c46-7918-4117-96fa-44b034b0a07d" providerId="ADAL" clId="{93BB09B8-CBD4-0345-9731-C4A5CDFAF4C0}" dt="2022-11-14T22:01:49.838" v="3982" actId="26606"/>
          <ac:spMkLst>
            <pc:docMk/>
            <pc:sldMk cId="1113495834" sldId="273"/>
            <ac:spMk id="42" creationId="{664D6319-AE80-458F-A2C6-1F0351266C95}"/>
          </ac:spMkLst>
        </pc:spChg>
        <pc:spChg chg="add del">
          <ac:chgData name="Jasleen Kour" userId="b8082c46-7918-4117-96fa-44b034b0a07d" providerId="ADAL" clId="{93BB09B8-CBD4-0345-9731-C4A5CDFAF4C0}" dt="2022-11-14T22:01:49.838" v="3982" actId="26606"/>
          <ac:spMkLst>
            <pc:docMk/>
            <pc:sldMk cId="1113495834" sldId="273"/>
            <ac:spMk id="44" creationId="{93262980-E907-4930-9E6E-3DC2025CE757}"/>
          </ac:spMkLst>
        </pc:spChg>
        <pc:spChg chg="add del mod">
          <ac:chgData name="Jasleen Kour" userId="b8082c46-7918-4117-96fa-44b034b0a07d" providerId="ADAL" clId="{93BB09B8-CBD4-0345-9731-C4A5CDFAF4C0}" dt="2022-11-14T22:43:16.331" v="4006" actId="931"/>
          <ac:spMkLst>
            <pc:docMk/>
            <pc:sldMk cId="1113495834" sldId="273"/>
            <ac:spMk id="45" creationId="{130C615C-22D0-40B1-5792-95C9AD10268B}"/>
          </ac:spMkLst>
        </pc:spChg>
        <pc:spChg chg="add del">
          <ac:chgData name="Jasleen Kour" userId="b8082c46-7918-4117-96fa-44b034b0a07d" providerId="ADAL" clId="{93BB09B8-CBD4-0345-9731-C4A5CDFAF4C0}" dt="2022-11-14T22:01:49.838" v="3982" actId="26606"/>
          <ac:spMkLst>
            <pc:docMk/>
            <pc:sldMk cId="1113495834" sldId="273"/>
            <ac:spMk id="46" creationId="{AFD53EBD-B361-45AD-8ABF-9270B20B4AFE}"/>
          </ac:spMkLst>
        </pc:spChg>
        <pc:spChg chg="add del">
          <ac:chgData name="Jasleen Kour" userId="b8082c46-7918-4117-96fa-44b034b0a07d" providerId="ADAL" clId="{93BB09B8-CBD4-0345-9731-C4A5CDFAF4C0}" dt="2022-11-14T22:01:49.838" v="3982" actId="26606"/>
          <ac:spMkLst>
            <pc:docMk/>
            <pc:sldMk cId="1113495834" sldId="273"/>
            <ac:spMk id="48" creationId="{DA1A4CE7-6399-4B37-ACE2-CFC4B4077B51}"/>
          </ac:spMkLst>
        </pc:spChg>
        <pc:spChg chg="add del">
          <ac:chgData name="Jasleen Kour" userId="b8082c46-7918-4117-96fa-44b034b0a07d" providerId="ADAL" clId="{93BB09B8-CBD4-0345-9731-C4A5CDFAF4C0}" dt="2022-11-14T22:01:52.467" v="3984" actId="26606"/>
          <ac:spMkLst>
            <pc:docMk/>
            <pc:sldMk cId="1113495834" sldId="273"/>
            <ac:spMk id="52" creationId="{B8FE8EF1-7AF2-4864-A8DE-7EE3481DA1D4}"/>
          </ac:spMkLst>
        </pc:spChg>
        <pc:spChg chg="add del">
          <ac:chgData name="Jasleen Kour" userId="b8082c46-7918-4117-96fa-44b034b0a07d" providerId="ADAL" clId="{93BB09B8-CBD4-0345-9731-C4A5CDFAF4C0}" dt="2022-11-14T22:01:52.467" v="3984" actId="26606"/>
          <ac:spMkLst>
            <pc:docMk/>
            <pc:sldMk cId="1113495834" sldId="273"/>
            <ac:spMk id="53" creationId="{5B3CCFC9-E82D-444E-9621-FE5F95E679EC}"/>
          </ac:spMkLst>
        </pc:spChg>
        <pc:spChg chg="add del">
          <ac:chgData name="Jasleen Kour" userId="b8082c46-7918-4117-96fa-44b034b0a07d" providerId="ADAL" clId="{93BB09B8-CBD4-0345-9731-C4A5CDFAF4C0}" dt="2022-11-14T22:01:52.467" v="3984" actId="26606"/>
          <ac:spMkLst>
            <pc:docMk/>
            <pc:sldMk cId="1113495834" sldId="273"/>
            <ac:spMk id="54" creationId="{E9D11FD5-487C-4A6B-836F-3831DC830FB7}"/>
          </ac:spMkLst>
        </pc:spChg>
        <pc:spChg chg="add del">
          <ac:chgData name="Jasleen Kour" userId="b8082c46-7918-4117-96fa-44b034b0a07d" providerId="ADAL" clId="{93BB09B8-CBD4-0345-9731-C4A5CDFAF4C0}" dt="2022-11-14T22:01:52.467" v="3984" actId="26606"/>
          <ac:spMkLst>
            <pc:docMk/>
            <pc:sldMk cId="1113495834" sldId="273"/>
            <ac:spMk id="55" creationId="{99765169-F70D-4841-BE65-62E10CBED84D}"/>
          </ac:spMkLst>
        </pc:spChg>
        <pc:spChg chg="add del">
          <ac:chgData name="Jasleen Kour" userId="b8082c46-7918-4117-96fa-44b034b0a07d" providerId="ADAL" clId="{93BB09B8-CBD4-0345-9731-C4A5CDFAF4C0}" dt="2022-11-14T22:01:52.467" v="3984" actId="26606"/>
          <ac:spMkLst>
            <pc:docMk/>
            <pc:sldMk cId="1113495834" sldId="273"/>
            <ac:spMk id="56" creationId="{2A2CC818-8106-45C0-93D5-7051F99F2C81}"/>
          </ac:spMkLst>
        </pc:spChg>
        <pc:spChg chg="add del">
          <ac:chgData name="Jasleen Kour" userId="b8082c46-7918-4117-96fa-44b034b0a07d" providerId="ADAL" clId="{93BB09B8-CBD4-0345-9731-C4A5CDFAF4C0}" dt="2022-11-14T22:01:55.811" v="3986" actId="26606"/>
          <ac:spMkLst>
            <pc:docMk/>
            <pc:sldMk cId="1113495834" sldId="273"/>
            <ac:spMk id="60" creationId="{4EB21FA6-8B6A-4699-8408-91E69980018A}"/>
          </ac:spMkLst>
        </pc:spChg>
        <pc:spChg chg="add del">
          <ac:chgData name="Jasleen Kour" userId="b8082c46-7918-4117-96fa-44b034b0a07d" providerId="ADAL" clId="{93BB09B8-CBD4-0345-9731-C4A5CDFAF4C0}" dt="2022-11-14T22:01:55.811" v="3986" actId="26606"/>
          <ac:spMkLst>
            <pc:docMk/>
            <pc:sldMk cId="1113495834" sldId="273"/>
            <ac:spMk id="61" creationId="{664D6319-AE80-458F-A2C6-1F0351266C95}"/>
          </ac:spMkLst>
        </pc:spChg>
        <pc:spChg chg="add del">
          <ac:chgData name="Jasleen Kour" userId="b8082c46-7918-4117-96fa-44b034b0a07d" providerId="ADAL" clId="{93BB09B8-CBD4-0345-9731-C4A5CDFAF4C0}" dt="2022-11-14T22:01:55.811" v="3986" actId="26606"/>
          <ac:spMkLst>
            <pc:docMk/>
            <pc:sldMk cId="1113495834" sldId="273"/>
            <ac:spMk id="62" creationId="{93262980-E907-4930-9E6E-3DC2025CE757}"/>
          </ac:spMkLst>
        </pc:spChg>
        <pc:spChg chg="add del">
          <ac:chgData name="Jasleen Kour" userId="b8082c46-7918-4117-96fa-44b034b0a07d" providerId="ADAL" clId="{93BB09B8-CBD4-0345-9731-C4A5CDFAF4C0}" dt="2022-11-14T22:01:55.811" v="3986" actId="26606"/>
          <ac:spMkLst>
            <pc:docMk/>
            <pc:sldMk cId="1113495834" sldId="273"/>
            <ac:spMk id="63" creationId="{AFD53EBD-B361-45AD-8ABF-9270B20B4AFE}"/>
          </ac:spMkLst>
        </pc:spChg>
        <pc:spChg chg="add del">
          <ac:chgData name="Jasleen Kour" userId="b8082c46-7918-4117-96fa-44b034b0a07d" providerId="ADAL" clId="{93BB09B8-CBD4-0345-9731-C4A5CDFAF4C0}" dt="2022-11-14T22:01:55.811" v="3986" actId="26606"/>
          <ac:spMkLst>
            <pc:docMk/>
            <pc:sldMk cId="1113495834" sldId="273"/>
            <ac:spMk id="64" creationId="{DA1A4CE7-6399-4B37-ACE2-CFC4B4077B51}"/>
          </ac:spMkLst>
        </pc:spChg>
        <pc:spChg chg="add mod">
          <ac:chgData name="Jasleen Kour" userId="b8082c46-7918-4117-96fa-44b034b0a07d" providerId="ADAL" clId="{93BB09B8-CBD4-0345-9731-C4A5CDFAF4C0}" dt="2022-11-14T22:43:50.869" v="4018" actId="478"/>
          <ac:spMkLst>
            <pc:docMk/>
            <pc:sldMk cId="1113495834" sldId="273"/>
            <ac:spMk id="65" creationId="{89328D24-8AEB-2308-AA49-37B7508BB59C}"/>
          </ac:spMkLst>
        </pc:spChg>
        <pc:spChg chg="add del">
          <ac:chgData name="Jasleen Kour" userId="b8082c46-7918-4117-96fa-44b034b0a07d" providerId="ADAL" clId="{93BB09B8-CBD4-0345-9731-C4A5CDFAF4C0}" dt="2022-11-14T22:02:08.022" v="3988" actId="26606"/>
          <ac:spMkLst>
            <pc:docMk/>
            <pc:sldMk cId="1113495834" sldId="273"/>
            <ac:spMk id="68" creationId="{B8FE8EF1-7AF2-4864-A8DE-7EE3481DA1D4}"/>
          </ac:spMkLst>
        </pc:spChg>
        <pc:spChg chg="add del">
          <ac:chgData name="Jasleen Kour" userId="b8082c46-7918-4117-96fa-44b034b0a07d" providerId="ADAL" clId="{93BB09B8-CBD4-0345-9731-C4A5CDFAF4C0}" dt="2022-11-14T22:02:08.022" v="3988" actId="26606"/>
          <ac:spMkLst>
            <pc:docMk/>
            <pc:sldMk cId="1113495834" sldId="273"/>
            <ac:spMk id="69" creationId="{5B3CCFC9-E82D-444E-9621-FE5F95E679EC}"/>
          </ac:spMkLst>
        </pc:spChg>
        <pc:spChg chg="add del">
          <ac:chgData name="Jasleen Kour" userId="b8082c46-7918-4117-96fa-44b034b0a07d" providerId="ADAL" clId="{93BB09B8-CBD4-0345-9731-C4A5CDFAF4C0}" dt="2022-11-14T22:40:53.406" v="3994" actId="26606"/>
          <ac:spMkLst>
            <pc:docMk/>
            <pc:sldMk cId="1113495834" sldId="273"/>
            <ac:spMk id="73" creationId="{B8FE8EF1-7AF2-4864-A8DE-7EE3481DA1D4}"/>
          </ac:spMkLst>
        </pc:spChg>
        <pc:spChg chg="add del">
          <ac:chgData name="Jasleen Kour" userId="b8082c46-7918-4117-96fa-44b034b0a07d" providerId="ADAL" clId="{93BB09B8-CBD4-0345-9731-C4A5CDFAF4C0}" dt="2022-11-14T22:40:53.406" v="3994" actId="26606"/>
          <ac:spMkLst>
            <pc:docMk/>
            <pc:sldMk cId="1113495834" sldId="273"/>
            <ac:spMk id="74" creationId="{5B3CCFC9-E82D-444E-9621-FE5F95E679EC}"/>
          </ac:spMkLst>
        </pc:spChg>
        <pc:spChg chg="add del">
          <ac:chgData name="Jasleen Kour" userId="b8082c46-7918-4117-96fa-44b034b0a07d" providerId="ADAL" clId="{93BB09B8-CBD4-0345-9731-C4A5CDFAF4C0}" dt="2022-11-14T22:41:09.885" v="3999" actId="26606"/>
          <ac:spMkLst>
            <pc:docMk/>
            <pc:sldMk cId="1113495834" sldId="273"/>
            <ac:spMk id="107" creationId="{B8FE8EF1-7AF2-4864-A8DE-7EE3481DA1D4}"/>
          </ac:spMkLst>
        </pc:spChg>
        <pc:spChg chg="add del">
          <ac:chgData name="Jasleen Kour" userId="b8082c46-7918-4117-96fa-44b034b0a07d" providerId="ADAL" clId="{93BB09B8-CBD4-0345-9731-C4A5CDFAF4C0}" dt="2022-11-14T22:41:09.885" v="3999" actId="26606"/>
          <ac:spMkLst>
            <pc:docMk/>
            <pc:sldMk cId="1113495834" sldId="273"/>
            <ac:spMk id="109" creationId="{5B3CCFC9-E82D-444E-9621-FE5F95E679EC}"/>
          </ac:spMkLst>
        </pc:spChg>
        <pc:spChg chg="add del">
          <ac:chgData name="Jasleen Kour" userId="b8082c46-7918-4117-96fa-44b034b0a07d" providerId="ADAL" clId="{93BB09B8-CBD4-0345-9731-C4A5CDFAF4C0}" dt="2022-11-14T22:41:09.885" v="3999" actId="26606"/>
          <ac:spMkLst>
            <pc:docMk/>
            <pc:sldMk cId="1113495834" sldId="273"/>
            <ac:spMk id="111" creationId="{E9D11FD5-487C-4A6B-836F-3831DC830FB7}"/>
          </ac:spMkLst>
        </pc:spChg>
        <pc:spChg chg="add del">
          <ac:chgData name="Jasleen Kour" userId="b8082c46-7918-4117-96fa-44b034b0a07d" providerId="ADAL" clId="{93BB09B8-CBD4-0345-9731-C4A5CDFAF4C0}" dt="2022-11-14T22:41:09.885" v="3999" actId="26606"/>
          <ac:spMkLst>
            <pc:docMk/>
            <pc:sldMk cId="1113495834" sldId="273"/>
            <ac:spMk id="113" creationId="{99765169-F70D-4841-BE65-62E10CBED84D}"/>
          </ac:spMkLst>
        </pc:spChg>
        <pc:spChg chg="add del">
          <ac:chgData name="Jasleen Kour" userId="b8082c46-7918-4117-96fa-44b034b0a07d" providerId="ADAL" clId="{93BB09B8-CBD4-0345-9731-C4A5CDFAF4C0}" dt="2022-11-14T22:41:09.885" v="3999" actId="26606"/>
          <ac:spMkLst>
            <pc:docMk/>
            <pc:sldMk cId="1113495834" sldId="273"/>
            <ac:spMk id="115" creationId="{2A2CC818-8106-45C0-93D5-7051F99F2C81}"/>
          </ac:spMkLst>
        </pc:spChg>
        <pc:spChg chg="add del">
          <ac:chgData name="Jasleen Kour" userId="b8082c46-7918-4117-96fa-44b034b0a07d" providerId="ADAL" clId="{93BB09B8-CBD4-0345-9731-C4A5CDFAF4C0}" dt="2022-11-14T22:41:09.875" v="3998" actId="26606"/>
          <ac:spMkLst>
            <pc:docMk/>
            <pc:sldMk cId="1113495834" sldId="273"/>
            <ac:spMk id="148" creationId="{B8FE8EF1-7AF2-4864-A8DE-7EE3481DA1D4}"/>
          </ac:spMkLst>
        </pc:spChg>
        <pc:spChg chg="add del">
          <ac:chgData name="Jasleen Kour" userId="b8082c46-7918-4117-96fa-44b034b0a07d" providerId="ADAL" clId="{93BB09B8-CBD4-0345-9731-C4A5CDFAF4C0}" dt="2022-11-14T22:41:09.875" v="3998" actId="26606"/>
          <ac:spMkLst>
            <pc:docMk/>
            <pc:sldMk cId="1113495834" sldId="273"/>
            <ac:spMk id="150" creationId="{5B3CCFC9-E82D-444E-9621-FE5F95E679EC}"/>
          </ac:spMkLst>
        </pc:spChg>
        <pc:spChg chg="add del">
          <ac:chgData name="Jasleen Kour" userId="b8082c46-7918-4117-96fa-44b034b0a07d" providerId="ADAL" clId="{93BB09B8-CBD4-0345-9731-C4A5CDFAF4C0}" dt="2022-11-14T22:41:09.875" v="3998" actId="26606"/>
          <ac:spMkLst>
            <pc:docMk/>
            <pc:sldMk cId="1113495834" sldId="273"/>
            <ac:spMk id="152" creationId="{E9D11FD5-487C-4A6B-836F-3831DC830FB7}"/>
          </ac:spMkLst>
        </pc:spChg>
        <pc:spChg chg="add del">
          <ac:chgData name="Jasleen Kour" userId="b8082c46-7918-4117-96fa-44b034b0a07d" providerId="ADAL" clId="{93BB09B8-CBD4-0345-9731-C4A5CDFAF4C0}" dt="2022-11-14T22:41:09.875" v="3998" actId="26606"/>
          <ac:spMkLst>
            <pc:docMk/>
            <pc:sldMk cId="1113495834" sldId="273"/>
            <ac:spMk id="154" creationId="{99765169-F70D-4841-BE65-62E10CBED84D}"/>
          </ac:spMkLst>
        </pc:spChg>
        <pc:spChg chg="add del">
          <ac:chgData name="Jasleen Kour" userId="b8082c46-7918-4117-96fa-44b034b0a07d" providerId="ADAL" clId="{93BB09B8-CBD4-0345-9731-C4A5CDFAF4C0}" dt="2022-11-14T22:41:09.875" v="3998" actId="26606"/>
          <ac:spMkLst>
            <pc:docMk/>
            <pc:sldMk cId="1113495834" sldId="273"/>
            <ac:spMk id="156" creationId="{2A2CC818-8106-45C0-93D5-7051F99F2C81}"/>
          </ac:spMkLst>
        </pc:spChg>
        <pc:spChg chg="add del">
          <ac:chgData name="Jasleen Kour" userId="b8082c46-7918-4117-96fa-44b034b0a07d" providerId="ADAL" clId="{93BB09B8-CBD4-0345-9731-C4A5CDFAF4C0}" dt="2022-11-14T22:43:41.416" v="4017" actId="26606"/>
          <ac:spMkLst>
            <pc:docMk/>
            <pc:sldMk cId="1113495834" sldId="273"/>
            <ac:spMk id="160" creationId="{B8FE8EF1-7AF2-4864-A8DE-7EE3481DA1D4}"/>
          </ac:spMkLst>
        </pc:spChg>
        <pc:spChg chg="add del">
          <ac:chgData name="Jasleen Kour" userId="b8082c46-7918-4117-96fa-44b034b0a07d" providerId="ADAL" clId="{93BB09B8-CBD4-0345-9731-C4A5CDFAF4C0}" dt="2022-11-14T22:43:41.416" v="4017" actId="26606"/>
          <ac:spMkLst>
            <pc:docMk/>
            <pc:sldMk cId="1113495834" sldId="273"/>
            <ac:spMk id="161" creationId="{5B3CCFC9-E82D-444E-9621-FE5F95E679EC}"/>
          </ac:spMkLst>
        </pc:spChg>
        <pc:spChg chg="add del">
          <ac:chgData name="Jasleen Kour" userId="b8082c46-7918-4117-96fa-44b034b0a07d" providerId="ADAL" clId="{93BB09B8-CBD4-0345-9731-C4A5CDFAF4C0}" dt="2022-11-14T22:43:41.416" v="4017" actId="26606"/>
          <ac:spMkLst>
            <pc:docMk/>
            <pc:sldMk cId="1113495834" sldId="273"/>
            <ac:spMk id="162" creationId="{584FD149-94B6-4257-AB5B-C478E6038F9E}"/>
          </ac:spMkLst>
        </pc:spChg>
        <pc:spChg chg="add del">
          <ac:chgData name="Jasleen Kour" userId="b8082c46-7918-4117-96fa-44b034b0a07d" providerId="ADAL" clId="{93BB09B8-CBD4-0345-9731-C4A5CDFAF4C0}" dt="2022-11-14T22:43:41.416" v="4017" actId="26606"/>
          <ac:spMkLst>
            <pc:docMk/>
            <pc:sldMk cId="1113495834" sldId="273"/>
            <ac:spMk id="163" creationId="{4743F4F4-276D-4A4D-930A-0530386F9820}"/>
          </ac:spMkLst>
        </pc:spChg>
        <pc:spChg chg="add del">
          <ac:chgData name="Jasleen Kour" userId="b8082c46-7918-4117-96fa-44b034b0a07d" providerId="ADAL" clId="{93BB09B8-CBD4-0345-9731-C4A5CDFAF4C0}" dt="2022-11-14T22:43:41.416" v="4017" actId="26606"/>
          <ac:spMkLst>
            <pc:docMk/>
            <pc:sldMk cId="1113495834" sldId="273"/>
            <ac:spMk id="164" creationId="{AA1386B8-14BD-4682-B537-BC9027D6EDCB}"/>
          </ac:spMkLst>
        </pc:spChg>
        <pc:spChg chg="add del">
          <ac:chgData name="Jasleen Kour" userId="b8082c46-7918-4117-96fa-44b034b0a07d" providerId="ADAL" clId="{93BB09B8-CBD4-0345-9731-C4A5CDFAF4C0}" dt="2022-11-14T22:43:26.410" v="4010" actId="26606"/>
          <ac:spMkLst>
            <pc:docMk/>
            <pc:sldMk cId="1113495834" sldId="273"/>
            <ac:spMk id="197" creationId="{B8FE8EF1-7AF2-4864-A8DE-7EE3481DA1D4}"/>
          </ac:spMkLst>
        </pc:spChg>
        <pc:spChg chg="add del">
          <ac:chgData name="Jasleen Kour" userId="b8082c46-7918-4117-96fa-44b034b0a07d" providerId="ADAL" clId="{93BB09B8-CBD4-0345-9731-C4A5CDFAF4C0}" dt="2022-11-14T22:43:26.410" v="4010" actId="26606"/>
          <ac:spMkLst>
            <pc:docMk/>
            <pc:sldMk cId="1113495834" sldId="273"/>
            <ac:spMk id="199" creationId="{5B3CCFC9-E82D-444E-9621-FE5F95E679EC}"/>
          </ac:spMkLst>
        </pc:spChg>
        <pc:spChg chg="add del">
          <ac:chgData name="Jasleen Kour" userId="b8082c46-7918-4117-96fa-44b034b0a07d" providerId="ADAL" clId="{93BB09B8-CBD4-0345-9731-C4A5CDFAF4C0}" dt="2022-11-14T22:43:26.410" v="4010" actId="26606"/>
          <ac:spMkLst>
            <pc:docMk/>
            <pc:sldMk cId="1113495834" sldId="273"/>
            <ac:spMk id="201" creationId="{E9D11FD5-487C-4A6B-836F-3831DC830FB7}"/>
          </ac:spMkLst>
        </pc:spChg>
        <pc:spChg chg="add del">
          <ac:chgData name="Jasleen Kour" userId="b8082c46-7918-4117-96fa-44b034b0a07d" providerId="ADAL" clId="{93BB09B8-CBD4-0345-9731-C4A5CDFAF4C0}" dt="2022-11-14T22:43:26.410" v="4010" actId="26606"/>
          <ac:spMkLst>
            <pc:docMk/>
            <pc:sldMk cId="1113495834" sldId="273"/>
            <ac:spMk id="203" creationId="{99765169-F70D-4841-BE65-62E10CBED84D}"/>
          </ac:spMkLst>
        </pc:spChg>
        <pc:spChg chg="add del">
          <ac:chgData name="Jasleen Kour" userId="b8082c46-7918-4117-96fa-44b034b0a07d" providerId="ADAL" clId="{93BB09B8-CBD4-0345-9731-C4A5CDFAF4C0}" dt="2022-11-14T22:43:26.410" v="4010" actId="26606"/>
          <ac:spMkLst>
            <pc:docMk/>
            <pc:sldMk cId="1113495834" sldId="273"/>
            <ac:spMk id="205" creationId="{2A2CC818-8106-45C0-93D5-7051F99F2C81}"/>
          </ac:spMkLst>
        </pc:spChg>
        <pc:spChg chg="add del">
          <ac:chgData name="Jasleen Kour" userId="b8082c46-7918-4117-96fa-44b034b0a07d" providerId="ADAL" clId="{93BB09B8-CBD4-0345-9731-C4A5CDFAF4C0}" dt="2022-11-14T22:43:28.434" v="4012" actId="26606"/>
          <ac:spMkLst>
            <pc:docMk/>
            <pc:sldMk cId="1113495834" sldId="273"/>
            <ac:spMk id="209" creationId="{B8FE8EF1-7AF2-4864-A8DE-7EE3481DA1D4}"/>
          </ac:spMkLst>
        </pc:spChg>
        <pc:spChg chg="add del">
          <ac:chgData name="Jasleen Kour" userId="b8082c46-7918-4117-96fa-44b034b0a07d" providerId="ADAL" clId="{93BB09B8-CBD4-0345-9731-C4A5CDFAF4C0}" dt="2022-11-14T22:43:28.434" v="4012" actId="26606"/>
          <ac:spMkLst>
            <pc:docMk/>
            <pc:sldMk cId="1113495834" sldId="273"/>
            <ac:spMk id="210" creationId="{5B3CCFC9-E82D-444E-9621-FE5F95E679EC}"/>
          </ac:spMkLst>
        </pc:spChg>
        <pc:spChg chg="add del">
          <ac:chgData name="Jasleen Kour" userId="b8082c46-7918-4117-96fa-44b034b0a07d" providerId="ADAL" clId="{93BB09B8-CBD4-0345-9731-C4A5CDFAF4C0}" dt="2022-11-14T22:43:33.348" v="4014" actId="26606"/>
          <ac:spMkLst>
            <pc:docMk/>
            <pc:sldMk cId="1113495834" sldId="273"/>
            <ac:spMk id="214" creationId="{4EB21FA6-8B6A-4699-8408-91E69980018A}"/>
          </ac:spMkLst>
        </pc:spChg>
        <pc:spChg chg="add del">
          <ac:chgData name="Jasleen Kour" userId="b8082c46-7918-4117-96fa-44b034b0a07d" providerId="ADAL" clId="{93BB09B8-CBD4-0345-9731-C4A5CDFAF4C0}" dt="2022-11-14T22:43:33.348" v="4014" actId="26606"/>
          <ac:spMkLst>
            <pc:docMk/>
            <pc:sldMk cId="1113495834" sldId="273"/>
            <ac:spMk id="215" creationId="{664D6319-AE80-458F-A2C6-1F0351266C95}"/>
          </ac:spMkLst>
        </pc:spChg>
        <pc:spChg chg="add del">
          <ac:chgData name="Jasleen Kour" userId="b8082c46-7918-4117-96fa-44b034b0a07d" providerId="ADAL" clId="{93BB09B8-CBD4-0345-9731-C4A5CDFAF4C0}" dt="2022-11-14T22:43:33.348" v="4014" actId="26606"/>
          <ac:spMkLst>
            <pc:docMk/>
            <pc:sldMk cId="1113495834" sldId="273"/>
            <ac:spMk id="216" creationId="{93262980-E907-4930-9E6E-3DC2025CE757}"/>
          </ac:spMkLst>
        </pc:spChg>
        <pc:spChg chg="add del">
          <ac:chgData name="Jasleen Kour" userId="b8082c46-7918-4117-96fa-44b034b0a07d" providerId="ADAL" clId="{93BB09B8-CBD4-0345-9731-C4A5CDFAF4C0}" dt="2022-11-14T22:43:33.348" v="4014" actId="26606"/>
          <ac:spMkLst>
            <pc:docMk/>
            <pc:sldMk cId="1113495834" sldId="273"/>
            <ac:spMk id="217" creationId="{AFD53EBD-B361-45AD-8ABF-9270B20B4AFE}"/>
          </ac:spMkLst>
        </pc:spChg>
        <pc:spChg chg="add del">
          <ac:chgData name="Jasleen Kour" userId="b8082c46-7918-4117-96fa-44b034b0a07d" providerId="ADAL" clId="{93BB09B8-CBD4-0345-9731-C4A5CDFAF4C0}" dt="2022-11-14T22:43:33.348" v="4014" actId="26606"/>
          <ac:spMkLst>
            <pc:docMk/>
            <pc:sldMk cId="1113495834" sldId="273"/>
            <ac:spMk id="218" creationId="{DA1A4CE7-6399-4B37-ACE2-CFC4B4077B51}"/>
          </ac:spMkLst>
        </pc:spChg>
        <pc:spChg chg="add del">
          <ac:chgData name="Jasleen Kour" userId="b8082c46-7918-4117-96fa-44b034b0a07d" providerId="ADAL" clId="{93BB09B8-CBD4-0345-9731-C4A5CDFAF4C0}" dt="2022-11-14T22:43:41.407" v="4016" actId="26606"/>
          <ac:spMkLst>
            <pc:docMk/>
            <pc:sldMk cId="1113495834" sldId="273"/>
            <ac:spMk id="222" creationId="{B8FE8EF1-7AF2-4864-A8DE-7EE3481DA1D4}"/>
          </ac:spMkLst>
        </pc:spChg>
        <pc:spChg chg="add del">
          <ac:chgData name="Jasleen Kour" userId="b8082c46-7918-4117-96fa-44b034b0a07d" providerId="ADAL" clId="{93BB09B8-CBD4-0345-9731-C4A5CDFAF4C0}" dt="2022-11-14T22:43:41.407" v="4016" actId="26606"/>
          <ac:spMkLst>
            <pc:docMk/>
            <pc:sldMk cId="1113495834" sldId="273"/>
            <ac:spMk id="223" creationId="{5B3CCFC9-E82D-444E-9621-FE5F95E679EC}"/>
          </ac:spMkLst>
        </pc:spChg>
        <pc:spChg chg="add del">
          <ac:chgData name="Jasleen Kour" userId="b8082c46-7918-4117-96fa-44b034b0a07d" providerId="ADAL" clId="{93BB09B8-CBD4-0345-9731-C4A5CDFAF4C0}" dt="2022-11-14T22:43:41.407" v="4016" actId="26606"/>
          <ac:spMkLst>
            <pc:docMk/>
            <pc:sldMk cId="1113495834" sldId="273"/>
            <ac:spMk id="224" creationId="{E9D11FD5-487C-4A6B-836F-3831DC830FB7}"/>
          </ac:spMkLst>
        </pc:spChg>
        <pc:spChg chg="add del">
          <ac:chgData name="Jasleen Kour" userId="b8082c46-7918-4117-96fa-44b034b0a07d" providerId="ADAL" clId="{93BB09B8-CBD4-0345-9731-C4A5CDFAF4C0}" dt="2022-11-14T22:43:41.407" v="4016" actId="26606"/>
          <ac:spMkLst>
            <pc:docMk/>
            <pc:sldMk cId="1113495834" sldId="273"/>
            <ac:spMk id="225" creationId="{99765169-F70D-4841-BE65-62E10CBED84D}"/>
          </ac:spMkLst>
        </pc:spChg>
        <pc:spChg chg="add del">
          <ac:chgData name="Jasleen Kour" userId="b8082c46-7918-4117-96fa-44b034b0a07d" providerId="ADAL" clId="{93BB09B8-CBD4-0345-9731-C4A5CDFAF4C0}" dt="2022-11-14T22:43:41.407" v="4016" actId="26606"/>
          <ac:spMkLst>
            <pc:docMk/>
            <pc:sldMk cId="1113495834" sldId="273"/>
            <ac:spMk id="226" creationId="{2A2CC818-8106-45C0-93D5-7051F99F2C81}"/>
          </ac:spMkLst>
        </pc:spChg>
        <pc:spChg chg="add">
          <ac:chgData name="Jasleen Kour" userId="b8082c46-7918-4117-96fa-44b034b0a07d" providerId="ADAL" clId="{93BB09B8-CBD4-0345-9731-C4A5CDFAF4C0}" dt="2022-11-14T22:43:41.416" v="4017" actId="26606"/>
          <ac:spMkLst>
            <pc:docMk/>
            <pc:sldMk cId="1113495834" sldId="273"/>
            <ac:spMk id="230" creationId="{4EB21FA6-8B6A-4699-8408-91E69980018A}"/>
          </ac:spMkLst>
        </pc:spChg>
        <pc:spChg chg="add">
          <ac:chgData name="Jasleen Kour" userId="b8082c46-7918-4117-96fa-44b034b0a07d" providerId="ADAL" clId="{93BB09B8-CBD4-0345-9731-C4A5CDFAF4C0}" dt="2022-11-14T22:43:41.416" v="4017" actId="26606"/>
          <ac:spMkLst>
            <pc:docMk/>
            <pc:sldMk cId="1113495834" sldId="273"/>
            <ac:spMk id="231" creationId="{664D6319-AE80-458F-A2C6-1F0351266C95}"/>
          </ac:spMkLst>
        </pc:spChg>
        <pc:spChg chg="add">
          <ac:chgData name="Jasleen Kour" userId="b8082c46-7918-4117-96fa-44b034b0a07d" providerId="ADAL" clId="{93BB09B8-CBD4-0345-9731-C4A5CDFAF4C0}" dt="2022-11-14T22:43:41.416" v="4017" actId="26606"/>
          <ac:spMkLst>
            <pc:docMk/>
            <pc:sldMk cId="1113495834" sldId="273"/>
            <ac:spMk id="232" creationId="{93262980-E907-4930-9E6E-3DC2025CE757}"/>
          </ac:spMkLst>
        </pc:spChg>
        <pc:spChg chg="add">
          <ac:chgData name="Jasleen Kour" userId="b8082c46-7918-4117-96fa-44b034b0a07d" providerId="ADAL" clId="{93BB09B8-CBD4-0345-9731-C4A5CDFAF4C0}" dt="2022-11-14T22:43:41.416" v="4017" actId="26606"/>
          <ac:spMkLst>
            <pc:docMk/>
            <pc:sldMk cId="1113495834" sldId="273"/>
            <ac:spMk id="233" creationId="{AFD53EBD-B361-45AD-8ABF-9270B20B4AFE}"/>
          </ac:spMkLst>
        </pc:spChg>
        <pc:spChg chg="add">
          <ac:chgData name="Jasleen Kour" userId="b8082c46-7918-4117-96fa-44b034b0a07d" providerId="ADAL" clId="{93BB09B8-CBD4-0345-9731-C4A5CDFAF4C0}" dt="2022-11-14T22:43:41.416" v="4017" actId="26606"/>
          <ac:spMkLst>
            <pc:docMk/>
            <pc:sldMk cId="1113495834" sldId="273"/>
            <ac:spMk id="234" creationId="{DA1A4CE7-6399-4B37-ACE2-CFC4B4077B51}"/>
          </ac:spMkLst>
        </pc:spChg>
        <pc:grpChg chg="add del">
          <ac:chgData name="Jasleen Kour" userId="b8082c46-7918-4117-96fa-44b034b0a07d" providerId="ADAL" clId="{93BB09B8-CBD4-0345-9731-C4A5CDFAF4C0}" dt="2022-11-14T22:01:49.838" v="3982" actId="26606"/>
          <ac:grpSpMkLst>
            <pc:docMk/>
            <pc:sldMk cId="1113495834" sldId="273"/>
            <ac:grpSpMk id="12" creationId="{F27737A0-D7E0-4415-8E90-FD4F69E76C19}"/>
          </ac:grpSpMkLst>
        </pc:grpChg>
        <pc:grpChg chg="add del">
          <ac:chgData name="Jasleen Kour" userId="b8082c46-7918-4117-96fa-44b034b0a07d" providerId="ADAL" clId="{93BB09B8-CBD4-0345-9731-C4A5CDFAF4C0}" dt="2022-11-14T22:01:49.838" v="3982" actId="26606"/>
          <ac:grpSpMkLst>
            <pc:docMk/>
            <pc:sldMk cId="1113495834" sldId="273"/>
            <ac:grpSpMk id="26" creationId="{57D8AB18-1DD7-4D60-B9FA-190B47BB267A}"/>
          </ac:grpSpMkLst>
        </pc:grpChg>
        <pc:grpChg chg="add del">
          <ac:chgData name="Jasleen Kour" userId="b8082c46-7918-4117-96fa-44b034b0a07d" providerId="ADAL" clId="{93BB09B8-CBD4-0345-9731-C4A5CDFAF4C0}" dt="2022-11-14T22:01:52.467" v="3984" actId="26606"/>
          <ac:grpSpMkLst>
            <pc:docMk/>
            <pc:sldMk cId="1113495834" sldId="273"/>
            <ac:grpSpMk id="50" creationId="{7B7EFD05-5F12-420E-8AEF-74D5EF9D58BC}"/>
          </ac:grpSpMkLst>
        </pc:grpChg>
        <pc:grpChg chg="add del">
          <ac:chgData name="Jasleen Kour" userId="b8082c46-7918-4117-96fa-44b034b0a07d" providerId="ADAL" clId="{93BB09B8-CBD4-0345-9731-C4A5CDFAF4C0}" dt="2022-11-14T22:01:52.467" v="3984" actId="26606"/>
          <ac:grpSpMkLst>
            <pc:docMk/>
            <pc:sldMk cId="1113495834" sldId="273"/>
            <ac:grpSpMk id="51" creationId="{B64F33C7-E158-4057-87E7-6F42AA6D034A}"/>
          </ac:grpSpMkLst>
        </pc:grpChg>
        <pc:grpChg chg="add del">
          <ac:chgData name="Jasleen Kour" userId="b8082c46-7918-4117-96fa-44b034b0a07d" providerId="ADAL" clId="{93BB09B8-CBD4-0345-9731-C4A5CDFAF4C0}" dt="2022-11-14T22:01:55.811" v="3986" actId="26606"/>
          <ac:grpSpMkLst>
            <pc:docMk/>
            <pc:sldMk cId="1113495834" sldId="273"/>
            <ac:grpSpMk id="58" creationId="{F27737A0-D7E0-4415-8E90-FD4F69E76C19}"/>
          </ac:grpSpMkLst>
        </pc:grpChg>
        <pc:grpChg chg="add del">
          <ac:chgData name="Jasleen Kour" userId="b8082c46-7918-4117-96fa-44b034b0a07d" providerId="ADAL" clId="{93BB09B8-CBD4-0345-9731-C4A5CDFAF4C0}" dt="2022-11-14T22:01:55.811" v="3986" actId="26606"/>
          <ac:grpSpMkLst>
            <pc:docMk/>
            <pc:sldMk cId="1113495834" sldId="273"/>
            <ac:grpSpMk id="59" creationId="{57D8AB18-1DD7-4D60-B9FA-190B47BB267A}"/>
          </ac:grpSpMkLst>
        </pc:grpChg>
        <pc:grpChg chg="add del">
          <ac:chgData name="Jasleen Kour" userId="b8082c46-7918-4117-96fa-44b034b0a07d" providerId="ADAL" clId="{93BB09B8-CBD4-0345-9731-C4A5CDFAF4C0}" dt="2022-11-14T22:02:08.022" v="3988" actId="26606"/>
          <ac:grpSpMkLst>
            <pc:docMk/>
            <pc:sldMk cId="1113495834" sldId="273"/>
            <ac:grpSpMk id="66" creationId="{7B7EFD05-5F12-420E-8AEF-74D5EF9D58BC}"/>
          </ac:grpSpMkLst>
        </pc:grpChg>
        <pc:grpChg chg="add del">
          <ac:chgData name="Jasleen Kour" userId="b8082c46-7918-4117-96fa-44b034b0a07d" providerId="ADAL" clId="{93BB09B8-CBD4-0345-9731-C4A5CDFAF4C0}" dt="2022-11-14T22:02:08.022" v="3988" actId="26606"/>
          <ac:grpSpMkLst>
            <pc:docMk/>
            <pc:sldMk cId="1113495834" sldId="273"/>
            <ac:grpSpMk id="67" creationId="{B64F33C7-E158-4057-87E7-6F42AA6D034A}"/>
          </ac:grpSpMkLst>
        </pc:grpChg>
        <pc:grpChg chg="add del">
          <ac:chgData name="Jasleen Kour" userId="b8082c46-7918-4117-96fa-44b034b0a07d" providerId="ADAL" clId="{93BB09B8-CBD4-0345-9731-C4A5CDFAF4C0}" dt="2022-11-14T22:40:53.406" v="3994" actId="26606"/>
          <ac:grpSpMkLst>
            <pc:docMk/>
            <pc:sldMk cId="1113495834" sldId="273"/>
            <ac:grpSpMk id="71" creationId="{7B7EFD05-5F12-420E-8AEF-74D5EF9D58BC}"/>
          </ac:grpSpMkLst>
        </pc:grpChg>
        <pc:grpChg chg="add del">
          <ac:chgData name="Jasleen Kour" userId="b8082c46-7918-4117-96fa-44b034b0a07d" providerId="ADAL" clId="{93BB09B8-CBD4-0345-9731-C4A5CDFAF4C0}" dt="2022-11-14T22:40:53.406" v="3994" actId="26606"/>
          <ac:grpSpMkLst>
            <pc:docMk/>
            <pc:sldMk cId="1113495834" sldId="273"/>
            <ac:grpSpMk id="72" creationId="{B64F33C7-E158-4057-87E7-6F42AA6D034A}"/>
          </ac:grpSpMkLst>
        </pc:grpChg>
        <pc:grpChg chg="add del">
          <ac:chgData name="Jasleen Kour" userId="b8082c46-7918-4117-96fa-44b034b0a07d" providerId="ADAL" clId="{93BB09B8-CBD4-0345-9731-C4A5CDFAF4C0}" dt="2022-11-14T22:41:09.885" v="3999" actId="26606"/>
          <ac:grpSpMkLst>
            <pc:docMk/>
            <pc:sldMk cId="1113495834" sldId="273"/>
            <ac:grpSpMk id="79" creationId="{7B7EFD05-5F12-420E-8AEF-74D5EF9D58BC}"/>
          </ac:grpSpMkLst>
        </pc:grpChg>
        <pc:grpChg chg="add del">
          <ac:chgData name="Jasleen Kour" userId="b8082c46-7918-4117-96fa-44b034b0a07d" providerId="ADAL" clId="{93BB09B8-CBD4-0345-9731-C4A5CDFAF4C0}" dt="2022-11-14T22:41:09.885" v="3999" actId="26606"/>
          <ac:grpSpMkLst>
            <pc:docMk/>
            <pc:sldMk cId="1113495834" sldId="273"/>
            <ac:grpSpMk id="93" creationId="{B64F33C7-E158-4057-87E7-6F42AA6D034A}"/>
          </ac:grpSpMkLst>
        </pc:grpChg>
        <pc:grpChg chg="add del">
          <ac:chgData name="Jasleen Kour" userId="b8082c46-7918-4117-96fa-44b034b0a07d" providerId="ADAL" clId="{93BB09B8-CBD4-0345-9731-C4A5CDFAF4C0}" dt="2022-11-14T22:41:09.875" v="3998" actId="26606"/>
          <ac:grpSpMkLst>
            <pc:docMk/>
            <pc:sldMk cId="1113495834" sldId="273"/>
            <ac:grpSpMk id="120" creationId="{7B7EFD05-5F12-420E-8AEF-74D5EF9D58BC}"/>
          </ac:grpSpMkLst>
        </pc:grpChg>
        <pc:grpChg chg="add del">
          <ac:chgData name="Jasleen Kour" userId="b8082c46-7918-4117-96fa-44b034b0a07d" providerId="ADAL" clId="{93BB09B8-CBD4-0345-9731-C4A5CDFAF4C0}" dt="2022-11-14T22:41:09.875" v="3998" actId="26606"/>
          <ac:grpSpMkLst>
            <pc:docMk/>
            <pc:sldMk cId="1113495834" sldId="273"/>
            <ac:grpSpMk id="134" creationId="{B64F33C7-E158-4057-87E7-6F42AA6D034A}"/>
          </ac:grpSpMkLst>
        </pc:grpChg>
        <pc:grpChg chg="add del">
          <ac:chgData name="Jasleen Kour" userId="b8082c46-7918-4117-96fa-44b034b0a07d" providerId="ADAL" clId="{93BB09B8-CBD4-0345-9731-C4A5CDFAF4C0}" dt="2022-11-14T22:43:41.416" v="4017" actId="26606"/>
          <ac:grpSpMkLst>
            <pc:docMk/>
            <pc:sldMk cId="1113495834" sldId="273"/>
            <ac:grpSpMk id="158" creationId="{7B7EFD05-5F12-420E-8AEF-74D5EF9D58BC}"/>
          </ac:grpSpMkLst>
        </pc:grpChg>
        <pc:grpChg chg="add del">
          <ac:chgData name="Jasleen Kour" userId="b8082c46-7918-4117-96fa-44b034b0a07d" providerId="ADAL" clId="{93BB09B8-CBD4-0345-9731-C4A5CDFAF4C0}" dt="2022-11-14T22:43:41.416" v="4017" actId="26606"/>
          <ac:grpSpMkLst>
            <pc:docMk/>
            <pc:sldMk cId="1113495834" sldId="273"/>
            <ac:grpSpMk id="159" creationId="{B64F33C7-E158-4057-87E7-6F42AA6D034A}"/>
          </ac:grpSpMkLst>
        </pc:grpChg>
        <pc:grpChg chg="add del">
          <ac:chgData name="Jasleen Kour" userId="b8082c46-7918-4117-96fa-44b034b0a07d" providerId="ADAL" clId="{93BB09B8-CBD4-0345-9731-C4A5CDFAF4C0}" dt="2022-11-14T22:43:26.410" v="4010" actId="26606"/>
          <ac:grpSpMkLst>
            <pc:docMk/>
            <pc:sldMk cId="1113495834" sldId="273"/>
            <ac:grpSpMk id="169" creationId="{7B7EFD05-5F12-420E-8AEF-74D5EF9D58BC}"/>
          </ac:grpSpMkLst>
        </pc:grpChg>
        <pc:grpChg chg="add del">
          <ac:chgData name="Jasleen Kour" userId="b8082c46-7918-4117-96fa-44b034b0a07d" providerId="ADAL" clId="{93BB09B8-CBD4-0345-9731-C4A5CDFAF4C0}" dt="2022-11-14T22:43:26.410" v="4010" actId="26606"/>
          <ac:grpSpMkLst>
            <pc:docMk/>
            <pc:sldMk cId="1113495834" sldId="273"/>
            <ac:grpSpMk id="183" creationId="{B64F33C7-E158-4057-87E7-6F42AA6D034A}"/>
          </ac:grpSpMkLst>
        </pc:grpChg>
        <pc:grpChg chg="add del">
          <ac:chgData name="Jasleen Kour" userId="b8082c46-7918-4117-96fa-44b034b0a07d" providerId="ADAL" clId="{93BB09B8-CBD4-0345-9731-C4A5CDFAF4C0}" dt="2022-11-14T22:43:28.434" v="4012" actId="26606"/>
          <ac:grpSpMkLst>
            <pc:docMk/>
            <pc:sldMk cId="1113495834" sldId="273"/>
            <ac:grpSpMk id="207" creationId="{7B7EFD05-5F12-420E-8AEF-74D5EF9D58BC}"/>
          </ac:grpSpMkLst>
        </pc:grpChg>
        <pc:grpChg chg="add del">
          <ac:chgData name="Jasleen Kour" userId="b8082c46-7918-4117-96fa-44b034b0a07d" providerId="ADAL" clId="{93BB09B8-CBD4-0345-9731-C4A5CDFAF4C0}" dt="2022-11-14T22:43:28.434" v="4012" actId="26606"/>
          <ac:grpSpMkLst>
            <pc:docMk/>
            <pc:sldMk cId="1113495834" sldId="273"/>
            <ac:grpSpMk id="208" creationId="{B64F33C7-E158-4057-87E7-6F42AA6D034A}"/>
          </ac:grpSpMkLst>
        </pc:grpChg>
        <pc:grpChg chg="add del">
          <ac:chgData name="Jasleen Kour" userId="b8082c46-7918-4117-96fa-44b034b0a07d" providerId="ADAL" clId="{93BB09B8-CBD4-0345-9731-C4A5CDFAF4C0}" dt="2022-11-14T22:43:33.348" v="4014" actId="26606"/>
          <ac:grpSpMkLst>
            <pc:docMk/>
            <pc:sldMk cId="1113495834" sldId="273"/>
            <ac:grpSpMk id="212" creationId="{F27737A0-D7E0-4415-8E90-FD4F69E76C19}"/>
          </ac:grpSpMkLst>
        </pc:grpChg>
        <pc:grpChg chg="add del">
          <ac:chgData name="Jasleen Kour" userId="b8082c46-7918-4117-96fa-44b034b0a07d" providerId="ADAL" clId="{93BB09B8-CBD4-0345-9731-C4A5CDFAF4C0}" dt="2022-11-14T22:43:33.348" v="4014" actId="26606"/>
          <ac:grpSpMkLst>
            <pc:docMk/>
            <pc:sldMk cId="1113495834" sldId="273"/>
            <ac:grpSpMk id="213" creationId="{57D8AB18-1DD7-4D60-B9FA-190B47BB267A}"/>
          </ac:grpSpMkLst>
        </pc:grpChg>
        <pc:grpChg chg="add del">
          <ac:chgData name="Jasleen Kour" userId="b8082c46-7918-4117-96fa-44b034b0a07d" providerId="ADAL" clId="{93BB09B8-CBD4-0345-9731-C4A5CDFAF4C0}" dt="2022-11-14T22:43:41.407" v="4016" actId="26606"/>
          <ac:grpSpMkLst>
            <pc:docMk/>
            <pc:sldMk cId="1113495834" sldId="273"/>
            <ac:grpSpMk id="220" creationId="{7B7EFD05-5F12-420E-8AEF-74D5EF9D58BC}"/>
          </ac:grpSpMkLst>
        </pc:grpChg>
        <pc:grpChg chg="add del">
          <ac:chgData name="Jasleen Kour" userId="b8082c46-7918-4117-96fa-44b034b0a07d" providerId="ADAL" clId="{93BB09B8-CBD4-0345-9731-C4A5CDFAF4C0}" dt="2022-11-14T22:43:41.407" v="4016" actId="26606"/>
          <ac:grpSpMkLst>
            <pc:docMk/>
            <pc:sldMk cId="1113495834" sldId="273"/>
            <ac:grpSpMk id="221" creationId="{B64F33C7-E158-4057-87E7-6F42AA6D034A}"/>
          </ac:grpSpMkLst>
        </pc:grpChg>
        <pc:grpChg chg="add">
          <ac:chgData name="Jasleen Kour" userId="b8082c46-7918-4117-96fa-44b034b0a07d" providerId="ADAL" clId="{93BB09B8-CBD4-0345-9731-C4A5CDFAF4C0}" dt="2022-11-14T22:43:41.416" v="4017" actId="26606"/>
          <ac:grpSpMkLst>
            <pc:docMk/>
            <pc:sldMk cId="1113495834" sldId="273"/>
            <ac:grpSpMk id="228" creationId="{F27737A0-D7E0-4415-8E90-FD4F69E76C19}"/>
          </ac:grpSpMkLst>
        </pc:grpChg>
        <pc:grpChg chg="add">
          <ac:chgData name="Jasleen Kour" userId="b8082c46-7918-4117-96fa-44b034b0a07d" providerId="ADAL" clId="{93BB09B8-CBD4-0345-9731-C4A5CDFAF4C0}" dt="2022-11-14T22:43:41.416" v="4017" actId="26606"/>
          <ac:grpSpMkLst>
            <pc:docMk/>
            <pc:sldMk cId="1113495834" sldId="273"/>
            <ac:grpSpMk id="229" creationId="{57D8AB18-1DD7-4D60-B9FA-190B47BB267A}"/>
          </ac:grpSpMkLst>
        </pc:grpChg>
        <pc:picChg chg="add del mod ord">
          <ac:chgData name="Jasleen Kour" userId="b8082c46-7918-4117-96fa-44b034b0a07d" providerId="ADAL" clId="{93BB09B8-CBD4-0345-9731-C4A5CDFAF4C0}" dt="2022-11-14T22:02:14.659" v="3990" actId="478"/>
          <ac:picMkLst>
            <pc:docMk/>
            <pc:sldMk cId="1113495834" sldId="273"/>
            <ac:picMk id="3" creationId="{83B4767B-B5EE-175B-7DD6-A87D52D4BF4C}"/>
          </ac:picMkLst>
        </pc:picChg>
        <pc:picChg chg="add del mod">
          <ac:chgData name="Jasleen Kour" userId="b8082c46-7918-4117-96fa-44b034b0a07d" providerId="ADAL" clId="{93BB09B8-CBD4-0345-9731-C4A5CDFAF4C0}" dt="2022-11-14T22:41:17.764" v="4000" actId="478"/>
          <ac:picMkLst>
            <pc:docMk/>
            <pc:sldMk cId="1113495834" sldId="273"/>
            <ac:picMk id="10" creationId="{E75062F5-29D9-A937-3765-83688D0691D9}"/>
          </ac:picMkLst>
        </pc:picChg>
        <pc:picChg chg="add del mod">
          <ac:chgData name="Jasleen Kour" userId="b8082c46-7918-4117-96fa-44b034b0a07d" providerId="ADAL" clId="{93BB09B8-CBD4-0345-9731-C4A5CDFAF4C0}" dt="2022-11-14T22:41:47.045" v="4005" actId="478"/>
          <ac:picMkLst>
            <pc:docMk/>
            <pc:sldMk cId="1113495834" sldId="273"/>
            <ac:picMk id="41" creationId="{B0D4C703-BECB-3236-F0DF-06A2236DACDB}"/>
          </ac:picMkLst>
        </pc:picChg>
        <pc:picChg chg="add del mod">
          <ac:chgData name="Jasleen Kour" userId="b8082c46-7918-4117-96fa-44b034b0a07d" providerId="ADAL" clId="{93BB09B8-CBD4-0345-9731-C4A5CDFAF4C0}" dt="2022-11-14T22:43:50.869" v="4018" actId="478"/>
          <ac:picMkLst>
            <pc:docMk/>
            <pc:sldMk cId="1113495834" sldId="273"/>
            <ac:picMk id="49" creationId="{EEABC574-AC73-DB95-BE20-F6DAAB107D17}"/>
          </ac:picMkLst>
        </pc:picChg>
      </pc:sldChg>
      <pc:sldChg chg="addSp delSp modSp new mod setBg modClrScheme chgLayout">
        <pc:chgData name="Jasleen Kour" userId="b8082c46-7918-4117-96fa-44b034b0a07d" providerId="ADAL" clId="{93BB09B8-CBD4-0345-9731-C4A5CDFAF4C0}" dt="2022-11-14T22:00:24.980" v="3977" actId="5793"/>
        <pc:sldMkLst>
          <pc:docMk/>
          <pc:sldMk cId="3179697744" sldId="274"/>
        </pc:sldMkLst>
        <pc:spChg chg="del mod ord">
          <ac:chgData name="Jasleen Kour" userId="b8082c46-7918-4117-96fa-44b034b0a07d" providerId="ADAL" clId="{93BB09B8-CBD4-0345-9731-C4A5CDFAF4C0}" dt="2022-11-14T18:06:32.079" v="790" actId="700"/>
          <ac:spMkLst>
            <pc:docMk/>
            <pc:sldMk cId="3179697744" sldId="274"/>
            <ac:spMk id="2" creationId="{45D2C874-1E77-1D2B-D9FF-5F07486D3F0E}"/>
          </ac:spMkLst>
        </pc:spChg>
        <pc:spChg chg="del mod ord">
          <ac:chgData name="Jasleen Kour" userId="b8082c46-7918-4117-96fa-44b034b0a07d" providerId="ADAL" clId="{93BB09B8-CBD4-0345-9731-C4A5CDFAF4C0}" dt="2022-11-14T18:06:32.079" v="790" actId="700"/>
          <ac:spMkLst>
            <pc:docMk/>
            <pc:sldMk cId="3179697744" sldId="274"/>
            <ac:spMk id="3" creationId="{AD0CADBF-4E1D-AD81-17A6-97DB3D2B9F29}"/>
          </ac:spMkLst>
        </pc:spChg>
        <pc:spChg chg="del">
          <ac:chgData name="Jasleen Kour" userId="b8082c46-7918-4117-96fa-44b034b0a07d" providerId="ADAL" clId="{93BB09B8-CBD4-0345-9731-C4A5CDFAF4C0}" dt="2022-11-14T18:06:32.079" v="790" actId="700"/>
          <ac:spMkLst>
            <pc:docMk/>
            <pc:sldMk cId="3179697744" sldId="274"/>
            <ac:spMk id="4" creationId="{B71B362E-AE62-36B2-2A55-D48ADC3507F5}"/>
          </ac:spMkLst>
        </pc:spChg>
        <pc:spChg chg="add mod ord">
          <ac:chgData name="Jasleen Kour" userId="b8082c46-7918-4117-96fa-44b034b0a07d" providerId="ADAL" clId="{93BB09B8-CBD4-0345-9731-C4A5CDFAF4C0}" dt="2022-11-14T21:38:20.900" v="3062" actId="2711"/>
          <ac:spMkLst>
            <pc:docMk/>
            <pc:sldMk cId="3179697744" sldId="274"/>
            <ac:spMk id="5" creationId="{608E31A6-A730-29AF-0371-CE33E7EE1E82}"/>
          </ac:spMkLst>
        </pc:spChg>
        <pc:spChg chg="add mod ord">
          <ac:chgData name="Jasleen Kour" userId="b8082c46-7918-4117-96fa-44b034b0a07d" providerId="ADAL" clId="{93BB09B8-CBD4-0345-9731-C4A5CDFAF4C0}" dt="2022-11-14T22:00:24.980" v="3977" actId="5793"/>
          <ac:spMkLst>
            <pc:docMk/>
            <pc:sldMk cId="3179697744" sldId="274"/>
            <ac:spMk id="6" creationId="{C69CAF1C-41F9-C720-7709-5E65D929B399}"/>
          </ac:spMkLst>
        </pc:spChg>
        <pc:spChg chg="add">
          <ac:chgData name="Jasleen Kour" userId="b8082c46-7918-4117-96fa-44b034b0a07d" providerId="ADAL" clId="{93BB09B8-CBD4-0345-9731-C4A5CDFAF4C0}" dt="2022-11-14T20:26:57.385" v="1838" actId="26606"/>
          <ac:spMkLst>
            <pc:docMk/>
            <pc:sldMk cId="3179697744" sldId="274"/>
            <ac:spMk id="13" creationId="{E9D11FD5-487C-4A6B-836F-3831DC830FB7}"/>
          </ac:spMkLst>
        </pc:spChg>
        <pc:spChg chg="add">
          <ac:chgData name="Jasleen Kour" userId="b8082c46-7918-4117-96fa-44b034b0a07d" providerId="ADAL" clId="{93BB09B8-CBD4-0345-9731-C4A5CDFAF4C0}" dt="2022-11-14T20:26:57.385" v="1838" actId="26606"/>
          <ac:spMkLst>
            <pc:docMk/>
            <pc:sldMk cId="3179697744" sldId="274"/>
            <ac:spMk id="15" creationId="{99765169-F70D-4841-BE65-62E10CBED84D}"/>
          </ac:spMkLst>
        </pc:spChg>
        <pc:spChg chg="add">
          <ac:chgData name="Jasleen Kour" userId="b8082c46-7918-4117-96fa-44b034b0a07d" providerId="ADAL" clId="{93BB09B8-CBD4-0345-9731-C4A5CDFAF4C0}" dt="2022-11-14T20:26:57.385" v="1838" actId="26606"/>
          <ac:spMkLst>
            <pc:docMk/>
            <pc:sldMk cId="3179697744" sldId="274"/>
            <ac:spMk id="17" creationId="{2A2CC818-8106-45C0-93D5-7051F99F2C81}"/>
          </ac:spMkLst>
        </pc:spChg>
        <pc:picChg chg="add mod">
          <ac:chgData name="Jasleen Kour" userId="b8082c46-7918-4117-96fa-44b034b0a07d" providerId="ADAL" clId="{93BB09B8-CBD4-0345-9731-C4A5CDFAF4C0}" dt="2022-11-14T20:26:57.385" v="1838" actId="26606"/>
          <ac:picMkLst>
            <pc:docMk/>
            <pc:sldMk cId="3179697744" sldId="274"/>
            <ac:picMk id="8" creationId="{19D792AF-17C1-6F59-E103-C79D8E6E98F5}"/>
          </ac:picMkLst>
        </pc:picChg>
      </pc:sldChg>
      <pc:sldChg chg="addSp delSp modSp new mod setBg modClrScheme addAnim delAnim setClrOvrMap delDesignElem chgLayout">
        <pc:chgData name="Jasleen Kour" userId="b8082c46-7918-4117-96fa-44b034b0a07d" providerId="ADAL" clId="{93BB09B8-CBD4-0345-9731-C4A5CDFAF4C0}" dt="2022-11-14T20:28:00.681" v="1863" actId="26606"/>
        <pc:sldMkLst>
          <pc:docMk/>
          <pc:sldMk cId="2592791880" sldId="275"/>
        </pc:sldMkLst>
        <pc:spChg chg="del mod ord">
          <ac:chgData name="Jasleen Kour" userId="b8082c46-7918-4117-96fa-44b034b0a07d" providerId="ADAL" clId="{93BB09B8-CBD4-0345-9731-C4A5CDFAF4C0}" dt="2022-11-14T20:24:07.187" v="1814" actId="700"/>
          <ac:spMkLst>
            <pc:docMk/>
            <pc:sldMk cId="2592791880" sldId="275"/>
            <ac:spMk id="2" creationId="{FF2F7D5F-846F-150A-D020-D039F0653864}"/>
          </ac:spMkLst>
        </pc:spChg>
        <pc:spChg chg="del mod ord">
          <ac:chgData name="Jasleen Kour" userId="b8082c46-7918-4117-96fa-44b034b0a07d" providerId="ADAL" clId="{93BB09B8-CBD4-0345-9731-C4A5CDFAF4C0}" dt="2022-11-14T20:24:07.187" v="1814" actId="700"/>
          <ac:spMkLst>
            <pc:docMk/>
            <pc:sldMk cId="2592791880" sldId="275"/>
            <ac:spMk id="3" creationId="{F2CA8AB4-5A9A-ED4C-A602-F54C2B8068FC}"/>
          </ac:spMkLst>
        </pc:spChg>
        <pc:spChg chg="add del mod ord">
          <ac:chgData name="Jasleen Kour" userId="b8082c46-7918-4117-96fa-44b034b0a07d" providerId="ADAL" clId="{93BB09B8-CBD4-0345-9731-C4A5CDFAF4C0}" dt="2022-11-14T20:27:24.508" v="1841" actId="700"/>
          <ac:spMkLst>
            <pc:docMk/>
            <pc:sldMk cId="2592791880" sldId="275"/>
            <ac:spMk id="4" creationId="{241554FE-59EE-2E9A-0230-65B31DBBE8BE}"/>
          </ac:spMkLst>
        </pc:spChg>
        <pc:spChg chg="add del mod ord">
          <ac:chgData name="Jasleen Kour" userId="b8082c46-7918-4117-96fa-44b034b0a07d" providerId="ADAL" clId="{93BB09B8-CBD4-0345-9731-C4A5CDFAF4C0}" dt="2022-11-14T20:24:21.352" v="1815" actId="931"/>
          <ac:spMkLst>
            <pc:docMk/>
            <pc:sldMk cId="2592791880" sldId="275"/>
            <ac:spMk id="5" creationId="{C396E12F-5598-8B7C-B2D7-E09D5F7FB9A6}"/>
          </ac:spMkLst>
        </pc:spChg>
        <pc:spChg chg="add del mod ord">
          <ac:chgData name="Jasleen Kour" userId="b8082c46-7918-4117-96fa-44b034b0a07d" providerId="ADAL" clId="{93BB09B8-CBD4-0345-9731-C4A5CDFAF4C0}" dt="2022-11-14T20:27:24.508" v="1841" actId="700"/>
          <ac:spMkLst>
            <pc:docMk/>
            <pc:sldMk cId="2592791880" sldId="275"/>
            <ac:spMk id="6" creationId="{8AEBA414-F84D-D0CF-F814-5F2D1E26DD2E}"/>
          </ac:spMkLst>
        </pc:spChg>
        <pc:spChg chg="add del mod">
          <ac:chgData name="Jasleen Kour" userId="b8082c46-7918-4117-96fa-44b034b0a07d" providerId="ADAL" clId="{93BB09B8-CBD4-0345-9731-C4A5CDFAF4C0}" dt="2022-11-14T20:27:17.583" v="1840" actId="478"/>
          <ac:spMkLst>
            <pc:docMk/>
            <pc:sldMk cId="2592791880" sldId="275"/>
            <ac:spMk id="10" creationId="{67EE7AD8-8048-6808-296F-96BE16C4584F}"/>
          </ac:spMkLst>
        </pc:spChg>
        <pc:spChg chg="add mod ord">
          <ac:chgData name="Jasleen Kour" userId="b8082c46-7918-4117-96fa-44b034b0a07d" providerId="ADAL" clId="{93BB09B8-CBD4-0345-9731-C4A5CDFAF4C0}" dt="2022-11-14T20:28:00.681" v="1863" actId="26606"/>
          <ac:spMkLst>
            <pc:docMk/>
            <pc:sldMk cId="2592791880" sldId="275"/>
            <ac:spMk id="11" creationId="{ECC217F1-62D7-BA7B-142C-2C668A121BAD}"/>
          </ac:spMkLst>
        </pc:spChg>
        <pc:spChg chg="add del">
          <ac:chgData name="Jasleen Kour" userId="b8082c46-7918-4117-96fa-44b034b0a07d" providerId="ADAL" clId="{93BB09B8-CBD4-0345-9731-C4A5CDFAF4C0}" dt="2022-11-14T20:26:10.005" v="1821" actId="26606"/>
          <ac:spMkLst>
            <pc:docMk/>
            <pc:sldMk cId="2592791880" sldId="275"/>
            <ac:spMk id="41" creationId="{B8FE8EF1-7AF2-4864-A8DE-7EE3481DA1D4}"/>
          </ac:spMkLst>
        </pc:spChg>
        <pc:spChg chg="add del">
          <ac:chgData name="Jasleen Kour" userId="b8082c46-7918-4117-96fa-44b034b0a07d" providerId="ADAL" clId="{93BB09B8-CBD4-0345-9731-C4A5CDFAF4C0}" dt="2022-11-14T20:26:10.005" v="1821" actId="26606"/>
          <ac:spMkLst>
            <pc:docMk/>
            <pc:sldMk cId="2592791880" sldId="275"/>
            <ac:spMk id="43" creationId="{5B3CCFC9-E82D-444E-9621-FE5F95E679EC}"/>
          </ac:spMkLst>
        </pc:spChg>
        <pc:spChg chg="add del">
          <ac:chgData name="Jasleen Kour" userId="b8082c46-7918-4117-96fa-44b034b0a07d" providerId="ADAL" clId="{93BB09B8-CBD4-0345-9731-C4A5CDFAF4C0}" dt="2022-11-14T20:26:10.005" v="1821" actId="26606"/>
          <ac:spMkLst>
            <pc:docMk/>
            <pc:sldMk cId="2592791880" sldId="275"/>
            <ac:spMk id="45" creationId="{E9D11FD5-487C-4A6B-836F-3831DC830FB7}"/>
          </ac:spMkLst>
        </pc:spChg>
        <pc:spChg chg="add">
          <ac:chgData name="Jasleen Kour" userId="b8082c46-7918-4117-96fa-44b034b0a07d" providerId="ADAL" clId="{93BB09B8-CBD4-0345-9731-C4A5CDFAF4C0}" dt="2022-11-14T20:28:00.681" v="1863" actId="26606"/>
          <ac:spMkLst>
            <pc:docMk/>
            <pc:sldMk cId="2592791880" sldId="275"/>
            <ac:spMk id="46" creationId="{62163DB6-3EE7-474C-8726-1A05F7DE4229}"/>
          </ac:spMkLst>
        </pc:spChg>
        <pc:spChg chg="add del">
          <ac:chgData name="Jasleen Kour" userId="b8082c46-7918-4117-96fa-44b034b0a07d" providerId="ADAL" clId="{93BB09B8-CBD4-0345-9731-C4A5CDFAF4C0}" dt="2022-11-14T20:26:10.005" v="1821" actId="26606"/>
          <ac:spMkLst>
            <pc:docMk/>
            <pc:sldMk cId="2592791880" sldId="275"/>
            <ac:spMk id="47" creationId="{99765169-F70D-4841-BE65-62E10CBED84D}"/>
          </ac:spMkLst>
        </pc:spChg>
        <pc:spChg chg="add">
          <ac:chgData name="Jasleen Kour" userId="b8082c46-7918-4117-96fa-44b034b0a07d" providerId="ADAL" clId="{93BB09B8-CBD4-0345-9731-C4A5CDFAF4C0}" dt="2022-11-14T20:28:00.681" v="1863" actId="26606"/>
          <ac:spMkLst>
            <pc:docMk/>
            <pc:sldMk cId="2592791880" sldId="275"/>
            <ac:spMk id="48" creationId="{F81819F9-8CAC-4A6C-8F06-0482027F9736}"/>
          </ac:spMkLst>
        </pc:spChg>
        <pc:spChg chg="add del">
          <ac:chgData name="Jasleen Kour" userId="b8082c46-7918-4117-96fa-44b034b0a07d" providerId="ADAL" clId="{93BB09B8-CBD4-0345-9731-C4A5CDFAF4C0}" dt="2022-11-14T20:26:10.005" v="1821" actId="26606"/>
          <ac:spMkLst>
            <pc:docMk/>
            <pc:sldMk cId="2592791880" sldId="275"/>
            <ac:spMk id="49" creationId="{2A2CC818-8106-45C0-93D5-7051F99F2C81}"/>
          </ac:spMkLst>
        </pc:spChg>
        <pc:spChg chg="add">
          <ac:chgData name="Jasleen Kour" userId="b8082c46-7918-4117-96fa-44b034b0a07d" providerId="ADAL" clId="{93BB09B8-CBD4-0345-9731-C4A5CDFAF4C0}" dt="2022-11-14T20:28:00.681" v="1863" actId="26606"/>
          <ac:spMkLst>
            <pc:docMk/>
            <pc:sldMk cId="2592791880" sldId="275"/>
            <ac:spMk id="50" creationId="{4A98CC08-AEC2-4E8F-8F52-0F5C6372DB4F}"/>
          </ac:spMkLst>
        </pc:spChg>
        <pc:spChg chg="add del">
          <ac:chgData name="Jasleen Kour" userId="b8082c46-7918-4117-96fa-44b034b0a07d" providerId="ADAL" clId="{93BB09B8-CBD4-0345-9731-C4A5CDFAF4C0}" dt="2022-11-14T20:26:11.928" v="1823" actId="26606"/>
          <ac:spMkLst>
            <pc:docMk/>
            <pc:sldMk cId="2592791880" sldId="275"/>
            <ac:spMk id="53" creationId="{4EB21FA6-8B6A-4699-8408-91E69980018A}"/>
          </ac:spMkLst>
        </pc:spChg>
        <pc:spChg chg="add del">
          <ac:chgData name="Jasleen Kour" userId="b8082c46-7918-4117-96fa-44b034b0a07d" providerId="ADAL" clId="{93BB09B8-CBD4-0345-9731-C4A5CDFAF4C0}" dt="2022-11-14T20:26:11.928" v="1823" actId="26606"/>
          <ac:spMkLst>
            <pc:docMk/>
            <pc:sldMk cId="2592791880" sldId="275"/>
            <ac:spMk id="54" creationId="{664D6319-AE80-458F-A2C6-1F0351266C95}"/>
          </ac:spMkLst>
        </pc:spChg>
        <pc:spChg chg="add del">
          <ac:chgData name="Jasleen Kour" userId="b8082c46-7918-4117-96fa-44b034b0a07d" providerId="ADAL" clId="{93BB09B8-CBD4-0345-9731-C4A5CDFAF4C0}" dt="2022-11-14T20:26:11.928" v="1823" actId="26606"/>
          <ac:spMkLst>
            <pc:docMk/>
            <pc:sldMk cId="2592791880" sldId="275"/>
            <ac:spMk id="55" creationId="{93262980-E907-4930-9E6E-3DC2025CE757}"/>
          </ac:spMkLst>
        </pc:spChg>
        <pc:spChg chg="add del">
          <ac:chgData name="Jasleen Kour" userId="b8082c46-7918-4117-96fa-44b034b0a07d" providerId="ADAL" clId="{93BB09B8-CBD4-0345-9731-C4A5CDFAF4C0}" dt="2022-11-14T20:26:11.928" v="1823" actId="26606"/>
          <ac:spMkLst>
            <pc:docMk/>
            <pc:sldMk cId="2592791880" sldId="275"/>
            <ac:spMk id="56" creationId="{AFD53EBD-B361-45AD-8ABF-9270B20B4AFE}"/>
          </ac:spMkLst>
        </pc:spChg>
        <pc:spChg chg="add del">
          <ac:chgData name="Jasleen Kour" userId="b8082c46-7918-4117-96fa-44b034b0a07d" providerId="ADAL" clId="{93BB09B8-CBD4-0345-9731-C4A5CDFAF4C0}" dt="2022-11-14T20:26:11.928" v="1823" actId="26606"/>
          <ac:spMkLst>
            <pc:docMk/>
            <pc:sldMk cId="2592791880" sldId="275"/>
            <ac:spMk id="57" creationId="{DA1A4CE7-6399-4B37-ACE2-CFC4B4077B51}"/>
          </ac:spMkLst>
        </pc:spChg>
        <pc:spChg chg="add del">
          <ac:chgData name="Jasleen Kour" userId="b8082c46-7918-4117-96fa-44b034b0a07d" providerId="ADAL" clId="{93BB09B8-CBD4-0345-9731-C4A5CDFAF4C0}" dt="2022-11-14T20:26:18.455" v="1825" actId="26606"/>
          <ac:spMkLst>
            <pc:docMk/>
            <pc:sldMk cId="2592791880" sldId="275"/>
            <ac:spMk id="61" creationId="{B8FE8EF1-7AF2-4864-A8DE-7EE3481DA1D4}"/>
          </ac:spMkLst>
        </pc:spChg>
        <pc:spChg chg="add del">
          <ac:chgData name="Jasleen Kour" userId="b8082c46-7918-4117-96fa-44b034b0a07d" providerId="ADAL" clId="{93BB09B8-CBD4-0345-9731-C4A5CDFAF4C0}" dt="2022-11-14T20:26:18.455" v="1825" actId="26606"/>
          <ac:spMkLst>
            <pc:docMk/>
            <pc:sldMk cId="2592791880" sldId="275"/>
            <ac:spMk id="62" creationId="{5B3CCFC9-E82D-444E-9621-FE5F95E679EC}"/>
          </ac:spMkLst>
        </pc:spChg>
        <pc:spChg chg="add del">
          <ac:chgData name="Jasleen Kour" userId="b8082c46-7918-4117-96fa-44b034b0a07d" providerId="ADAL" clId="{93BB09B8-CBD4-0345-9731-C4A5CDFAF4C0}" dt="2022-11-14T20:27:24.508" v="1841" actId="700"/>
          <ac:spMkLst>
            <pc:docMk/>
            <pc:sldMk cId="2592791880" sldId="275"/>
            <ac:spMk id="66" creationId="{B8FE8EF1-7AF2-4864-A8DE-7EE3481DA1D4}"/>
          </ac:spMkLst>
        </pc:spChg>
        <pc:spChg chg="add del">
          <ac:chgData name="Jasleen Kour" userId="b8082c46-7918-4117-96fa-44b034b0a07d" providerId="ADAL" clId="{93BB09B8-CBD4-0345-9731-C4A5CDFAF4C0}" dt="2022-11-14T20:27:24.508" v="1841" actId="700"/>
          <ac:spMkLst>
            <pc:docMk/>
            <pc:sldMk cId="2592791880" sldId="275"/>
            <ac:spMk id="67" creationId="{5B3CCFC9-E82D-444E-9621-FE5F95E679EC}"/>
          </ac:spMkLst>
        </pc:spChg>
        <pc:spChg chg="add del">
          <ac:chgData name="Jasleen Kour" userId="b8082c46-7918-4117-96fa-44b034b0a07d" providerId="ADAL" clId="{93BB09B8-CBD4-0345-9731-C4A5CDFAF4C0}" dt="2022-11-14T20:27:24.508" v="1841" actId="700"/>
          <ac:spMkLst>
            <pc:docMk/>
            <pc:sldMk cId="2592791880" sldId="275"/>
            <ac:spMk id="68" creationId="{E9D11FD5-487C-4A6B-836F-3831DC830FB7}"/>
          </ac:spMkLst>
        </pc:spChg>
        <pc:spChg chg="add del">
          <ac:chgData name="Jasleen Kour" userId="b8082c46-7918-4117-96fa-44b034b0a07d" providerId="ADAL" clId="{93BB09B8-CBD4-0345-9731-C4A5CDFAF4C0}" dt="2022-11-14T20:27:24.508" v="1841" actId="700"/>
          <ac:spMkLst>
            <pc:docMk/>
            <pc:sldMk cId="2592791880" sldId="275"/>
            <ac:spMk id="69" creationId="{99765169-F70D-4841-BE65-62E10CBED84D}"/>
          </ac:spMkLst>
        </pc:spChg>
        <pc:spChg chg="add del">
          <ac:chgData name="Jasleen Kour" userId="b8082c46-7918-4117-96fa-44b034b0a07d" providerId="ADAL" clId="{93BB09B8-CBD4-0345-9731-C4A5CDFAF4C0}" dt="2022-11-14T20:27:24.508" v="1841" actId="700"/>
          <ac:spMkLst>
            <pc:docMk/>
            <pc:sldMk cId="2592791880" sldId="275"/>
            <ac:spMk id="70" creationId="{2A2CC818-8106-45C0-93D5-7051F99F2C81}"/>
          </ac:spMkLst>
        </pc:spChg>
        <pc:spChg chg="add">
          <ac:chgData name="Jasleen Kour" userId="b8082c46-7918-4117-96fa-44b034b0a07d" providerId="ADAL" clId="{93BB09B8-CBD4-0345-9731-C4A5CDFAF4C0}" dt="2022-11-14T20:28:00.681" v="1863" actId="26606"/>
          <ac:spMkLst>
            <pc:docMk/>
            <pc:sldMk cId="2592791880" sldId="275"/>
            <ac:spMk id="80" creationId="{1310EFE2-B91D-47E7-B117-C2A802800A7C}"/>
          </ac:spMkLst>
        </pc:spChg>
        <pc:spChg chg="add del">
          <ac:chgData name="Jasleen Kour" userId="b8082c46-7918-4117-96fa-44b034b0a07d" providerId="ADAL" clId="{93BB09B8-CBD4-0345-9731-C4A5CDFAF4C0}" dt="2022-11-14T20:28:00.664" v="1862" actId="26606"/>
          <ac:spMkLst>
            <pc:docMk/>
            <pc:sldMk cId="2592791880" sldId="275"/>
            <ac:spMk id="88" creationId="{4EB21FA6-8B6A-4699-8408-91E69980018A}"/>
          </ac:spMkLst>
        </pc:spChg>
        <pc:spChg chg="add del">
          <ac:chgData name="Jasleen Kour" userId="b8082c46-7918-4117-96fa-44b034b0a07d" providerId="ADAL" clId="{93BB09B8-CBD4-0345-9731-C4A5CDFAF4C0}" dt="2022-11-14T20:28:00.664" v="1862" actId="26606"/>
          <ac:spMkLst>
            <pc:docMk/>
            <pc:sldMk cId="2592791880" sldId="275"/>
            <ac:spMk id="89" creationId="{BA1AABB7-0FD0-4445-8B8B-7A0C680C5CE8}"/>
          </ac:spMkLst>
        </pc:spChg>
        <pc:spChg chg="add del">
          <ac:chgData name="Jasleen Kour" userId="b8082c46-7918-4117-96fa-44b034b0a07d" providerId="ADAL" clId="{93BB09B8-CBD4-0345-9731-C4A5CDFAF4C0}" dt="2022-11-14T20:28:00.664" v="1862" actId="26606"/>
          <ac:spMkLst>
            <pc:docMk/>
            <pc:sldMk cId="2592791880" sldId="275"/>
            <ac:spMk id="90" creationId="{1FF9CEF5-A50D-4B8B-9852-D76F7037867E}"/>
          </ac:spMkLst>
        </pc:spChg>
        <pc:spChg chg="add del">
          <ac:chgData name="Jasleen Kour" userId="b8082c46-7918-4117-96fa-44b034b0a07d" providerId="ADAL" clId="{93BB09B8-CBD4-0345-9731-C4A5CDFAF4C0}" dt="2022-11-14T20:28:00.664" v="1862" actId="26606"/>
          <ac:spMkLst>
            <pc:docMk/>
            <pc:sldMk cId="2592791880" sldId="275"/>
            <ac:spMk id="92" creationId="{30684D86-C9D1-40C3-A9B6-EC935C7312E3}"/>
          </ac:spMkLst>
        </pc:spChg>
        <pc:spChg chg="add del">
          <ac:chgData name="Jasleen Kour" userId="b8082c46-7918-4117-96fa-44b034b0a07d" providerId="ADAL" clId="{93BB09B8-CBD4-0345-9731-C4A5CDFAF4C0}" dt="2022-11-14T20:28:00.664" v="1862" actId="26606"/>
          <ac:spMkLst>
            <pc:docMk/>
            <pc:sldMk cId="2592791880" sldId="275"/>
            <ac:spMk id="93" creationId="{1EDF7896-F56A-49DA-90F3-F5CE8B9833AD}"/>
          </ac:spMkLst>
        </pc:spChg>
        <pc:spChg chg="add">
          <ac:chgData name="Jasleen Kour" userId="b8082c46-7918-4117-96fa-44b034b0a07d" providerId="ADAL" clId="{93BB09B8-CBD4-0345-9731-C4A5CDFAF4C0}" dt="2022-11-14T20:28:00.681" v="1863" actId="26606"/>
          <ac:spMkLst>
            <pc:docMk/>
            <pc:sldMk cId="2592791880" sldId="275"/>
            <ac:spMk id="118" creationId="{6A10670B-6568-4038-91D8-392C78C0CFE4}"/>
          </ac:spMkLst>
        </pc:spChg>
        <pc:grpChg chg="add del">
          <ac:chgData name="Jasleen Kour" userId="b8082c46-7918-4117-96fa-44b034b0a07d" providerId="ADAL" clId="{93BB09B8-CBD4-0345-9731-C4A5CDFAF4C0}" dt="2022-11-14T20:26:10.005" v="1821" actId="26606"/>
          <ac:grpSpMkLst>
            <pc:docMk/>
            <pc:sldMk cId="2592791880" sldId="275"/>
            <ac:grpSpMk id="13" creationId="{7B7EFD05-5F12-420E-8AEF-74D5EF9D58BC}"/>
          </ac:grpSpMkLst>
        </pc:grpChg>
        <pc:grpChg chg="add del">
          <ac:chgData name="Jasleen Kour" userId="b8082c46-7918-4117-96fa-44b034b0a07d" providerId="ADAL" clId="{93BB09B8-CBD4-0345-9731-C4A5CDFAF4C0}" dt="2022-11-14T20:26:10.005" v="1821" actId="26606"/>
          <ac:grpSpMkLst>
            <pc:docMk/>
            <pc:sldMk cId="2592791880" sldId="275"/>
            <ac:grpSpMk id="27" creationId="{B64F33C7-E158-4057-87E7-6F42AA6D034A}"/>
          </ac:grpSpMkLst>
        </pc:grpChg>
        <pc:grpChg chg="add del">
          <ac:chgData name="Jasleen Kour" userId="b8082c46-7918-4117-96fa-44b034b0a07d" providerId="ADAL" clId="{93BB09B8-CBD4-0345-9731-C4A5CDFAF4C0}" dt="2022-11-14T20:28:00.664" v="1862" actId="26606"/>
          <ac:grpSpMkLst>
            <pc:docMk/>
            <pc:sldMk cId="2592791880" sldId="275"/>
            <ac:grpSpMk id="44" creationId="{F27737A0-D7E0-4415-8E90-FD4F69E76C19}"/>
          </ac:grpSpMkLst>
        </pc:grpChg>
        <pc:grpChg chg="add del">
          <ac:chgData name="Jasleen Kour" userId="b8082c46-7918-4117-96fa-44b034b0a07d" providerId="ADAL" clId="{93BB09B8-CBD4-0345-9731-C4A5CDFAF4C0}" dt="2022-11-14T20:26:11.928" v="1823" actId="26606"/>
          <ac:grpSpMkLst>
            <pc:docMk/>
            <pc:sldMk cId="2592791880" sldId="275"/>
            <ac:grpSpMk id="51" creationId="{F27737A0-D7E0-4415-8E90-FD4F69E76C19}"/>
          </ac:grpSpMkLst>
        </pc:grpChg>
        <pc:grpChg chg="add del">
          <ac:chgData name="Jasleen Kour" userId="b8082c46-7918-4117-96fa-44b034b0a07d" providerId="ADAL" clId="{93BB09B8-CBD4-0345-9731-C4A5CDFAF4C0}" dt="2022-11-14T20:26:11.928" v="1823" actId="26606"/>
          <ac:grpSpMkLst>
            <pc:docMk/>
            <pc:sldMk cId="2592791880" sldId="275"/>
            <ac:grpSpMk id="52" creationId="{57D8AB18-1DD7-4D60-B9FA-190B47BB267A}"/>
          </ac:grpSpMkLst>
        </pc:grpChg>
        <pc:grpChg chg="add del">
          <ac:chgData name="Jasleen Kour" userId="b8082c46-7918-4117-96fa-44b034b0a07d" providerId="ADAL" clId="{93BB09B8-CBD4-0345-9731-C4A5CDFAF4C0}" dt="2022-11-14T20:26:18.455" v="1825" actId="26606"/>
          <ac:grpSpMkLst>
            <pc:docMk/>
            <pc:sldMk cId="2592791880" sldId="275"/>
            <ac:grpSpMk id="59" creationId="{7B7EFD05-5F12-420E-8AEF-74D5EF9D58BC}"/>
          </ac:grpSpMkLst>
        </pc:grpChg>
        <pc:grpChg chg="add del">
          <ac:chgData name="Jasleen Kour" userId="b8082c46-7918-4117-96fa-44b034b0a07d" providerId="ADAL" clId="{93BB09B8-CBD4-0345-9731-C4A5CDFAF4C0}" dt="2022-11-14T20:26:18.455" v="1825" actId="26606"/>
          <ac:grpSpMkLst>
            <pc:docMk/>
            <pc:sldMk cId="2592791880" sldId="275"/>
            <ac:grpSpMk id="60" creationId="{B64F33C7-E158-4057-87E7-6F42AA6D034A}"/>
          </ac:grpSpMkLst>
        </pc:grpChg>
        <pc:grpChg chg="add del">
          <ac:chgData name="Jasleen Kour" userId="b8082c46-7918-4117-96fa-44b034b0a07d" providerId="ADAL" clId="{93BB09B8-CBD4-0345-9731-C4A5CDFAF4C0}" dt="2022-11-14T20:27:24.508" v="1841" actId="700"/>
          <ac:grpSpMkLst>
            <pc:docMk/>
            <pc:sldMk cId="2592791880" sldId="275"/>
            <ac:grpSpMk id="64" creationId="{7B7EFD05-5F12-420E-8AEF-74D5EF9D58BC}"/>
          </ac:grpSpMkLst>
        </pc:grpChg>
        <pc:grpChg chg="add del">
          <ac:chgData name="Jasleen Kour" userId="b8082c46-7918-4117-96fa-44b034b0a07d" providerId="ADAL" clId="{93BB09B8-CBD4-0345-9731-C4A5CDFAF4C0}" dt="2022-11-14T20:27:24.508" v="1841" actId="700"/>
          <ac:grpSpMkLst>
            <pc:docMk/>
            <pc:sldMk cId="2592791880" sldId="275"/>
            <ac:grpSpMk id="65" creationId="{B64F33C7-E158-4057-87E7-6F42AA6D034A}"/>
          </ac:grpSpMkLst>
        </pc:grpChg>
        <pc:grpChg chg="add del">
          <ac:chgData name="Jasleen Kour" userId="b8082c46-7918-4117-96fa-44b034b0a07d" providerId="ADAL" clId="{93BB09B8-CBD4-0345-9731-C4A5CDFAF4C0}" dt="2022-11-14T20:28:00.664" v="1862" actId="26606"/>
          <ac:grpSpMkLst>
            <pc:docMk/>
            <pc:sldMk cId="2592791880" sldId="275"/>
            <ac:grpSpMk id="77" creationId="{57D8AB18-1DD7-4D60-B9FA-190B47BB267A}"/>
          </ac:grpSpMkLst>
        </pc:grpChg>
        <pc:grpChg chg="add">
          <ac:chgData name="Jasleen Kour" userId="b8082c46-7918-4117-96fa-44b034b0a07d" providerId="ADAL" clId="{93BB09B8-CBD4-0345-9731-C4A5CDFAF4C0}" dt="2022-11-14T20:28:00.681" v="1863" actId="26606"/>
          <ac:grpSpMkLst>
            <pc:docMk/>
            <pc:sldMk cId="2592791880" sldId="275"/>
            <ac:grpSpMk id="95" creationId="{04E9F44E-02E7-4A97-B7DB-1DB0F1F4EB04}"/>
          </ac:grpSpMkLst>
        </pc:grpChg>
        <pc:grpChg chg="add">
          <ac:chgData name="Jasleen Kour" userId="b8082c46-7918-4117-96fa-44b034b0a07d" providerId="ADAL" clId="{93BB09B8-CBD4-0345-9731-C4A5CDFAF4C0}" dt="2022-11-14T20:28:00.681" v="1863" actId="26606"/>
          <ac:grpSpMkLst>
            <pc:docMk/>
            <pc:sldMk cId="2592791880" sldId="275"/>
            <ac:grpSpMk id="107" creationId="{3F22DE9C-F188-48E2-A82C-4434A8EEEA57}"/>
          </ac:grpSpMkLst>
        </pc:grpChg>
        <pc:grpChg chg="add">
          <ac:chgData name="Jasleen Kour" userId="b8082c46-7918-4117-96fa-44b034b0a07d" providerId="ADAL" clId="{93BB09B8-CBD4-0345-9731-C4A5CDFAF4C0}" dt="2022-11-14T20:28:00.681" v="1863" actId="26606"/>
          <ac:grpSpMkLst>
            <pc:docMk/>
            <pc:sldMk cId="2592791880" sldId="275"/>
            <ac:grpSpMk id="119" creationId="{5D1545E6-EB3C-4478-A661-A2CA963F129C}"/>
          </ac:grpSpMkLst>
        </pc:grpChg>
        <pc:grpChg chg="add">
          <ac:chgData name="Jasleen Kour" userId="b8082c46-7918-4117-96fa-44b034b0a07d" providerId="ADAL" clId="{93BB09B8-CBD4-0345-9731-C4A5CDFAF4C0}" dt="2022-11-14T20:28:00.681" v="1863" actId="26606"/>
          <ac:grpSpMkLst>
            <pc:docMk/>
            <pc:sldMk cId="2592791880" sldId="275"/>
            <ac:grpSpMk id="130" creationId="{40A75861-F6C5-44A9-B161-B03701CBDE0C}"/>
          </ac:grpSpMkLst>
        </pc:grpChg>
        <pc:picChg chg="add del mod ord">
          <ac:chgData name="Jasleen Kour" userId="b8082c46-7918-4117-96fa-44b034b0a07d" providerId="ADAL" clId="{93BB09B8-CBD4-0345-9731-C4A5CDFAF4C0}" dt="2022-11-14T20:27:14.081" v="1839" actId="478"/>
          <ac:picMkLst>
            <pc:docMk/>
            <pc:sldMk cId="2592791880" sldId="275"/>
            <ac:picMk id="8" creationId="{DF282203-8FB8-5B9B-A276-C7AF3CCC36D9}"/>
          </ac:picMkLst>
        </pc:picChg>
        <pc:picChg chg="add del">
          <ac:chgData name="Jasleen Kour" userId="b8082c46-7918-4117-96fa-44b034b0a07d" providerId="ADAL" clId="{93BB09B8-CBD4-0345-9731-C4A5CDFAF4C0}" dt="2022-11-14T20:28:00.664" v="1862" actId="26606"/>
          <ac:picMkLst>
            <pc:docMk/>
            <pc:sldMk cId="2592791880" sldId="275"/>
            <ac:picMk id="91" creationId="{53A4E487-A71B-EB89-8DB1-60FE3FA4C3AE}"/>
          </ac:picMkLst>
        </pc:picChg>
      </pc:sldChg>
      <pc:sldChg chg="modSp new mod">
        <pc:chgData name="Jasleen Kour" userId="b8082c46-7918-4117-96fa-44b034b0a07d" providerId="ADAL" clId="{93BB09B8-CBD4-0345-9731-C4A5CDFAF4C0}" dt="2022-11-14T21:50:06.735" v="3742" actId="115"/>
        <pc:sldMkLst>
          <pc:docMk/>
          <pc:sldMk cId="311796627" sldId="276"/>
        </pc:sldMkLst>
        <pc:spChg chg="mod">
          <ac:chgData name="Jasleen Kour" userId="b8082c46-7918-4117-96fa-44b034b0a07d" providerId="ADAL" clId="{93BB09B8-CBD4-0345-9731-C4A5CDFAF4C0}" dt="2022-11-14T21:50:06.735" v="3742" actId="115"/>
          <ac:spMkLst>
            <pc:docMk/>
            <pc:sldMk cId="311796627" sldId="276"/>
            <ac:spMk id="2" creationId="{0AA29667-3C2E-D978-9538-34739AEE1E43}"/>
          </ac:spMkLst>
        </pc:spChg>
        <pc:spChg chg="mod">
          <ac:chgData name="Jasleen Kour" userId="b8082c46-7918-4117-96fa-44b034b0a07d" providerId="ADAL" clId="{93BB09B8-CBD4-0345-9731-C4A5CDFAF4C0}" dt="2022-11-14T21:49:58.196" v="3740" actId="2711"/>
          <ac:spMkLst>
            <pc:docMk/>
            <pc:sldMk cId="311796627" sldId="276"/>
            <ac:spMk id="3" creationId="{06843BAE-E8E6-C9A1-06D0-445419F203A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9127E1-FD6A-4CC3-9604-19812F22E27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6AF4E57-460C-4B29-B6F4-4818286C49B8}">
      <dgm:prSet custT="1"/>
      <dgm:spPr/>
      <dgm:t>
        <a:bodyPr/>
        <a:lstStyle/>
        <a:p>
          <a:r>
            <a:rPr lang="en-CA" sz="1600" dirty="0">
              <a:latin typeface="Times New Roman" panose="02020603050405020304" pitchFamily="18" charset="0"/>
              <a:cs typeface="Times New Roman" panose="02020603050405020304" pitchFamily="18" charset="0"/>
            </a:rPr>
            <a:t>Risk is directly linked to the volatility in the stock prices. </a:t>
          </a:r>
          <a:endParaRPr lang="en-US" sz="1600" dirty="0">
            <a:latin typeface="Times New Roman" panose="02020603050405020304" pitchFamily="18" charset="0"/>
            <a:cs typeface="Times New Roman" panose="02020603050405020304" pitchFamily="18" charset="0"/>
          </a:endParaRPr>
        </a:p>
      </dgm:t>
    </dgm:pt>
    <dgm:pt modelId="{4155DC1C-8DA1-453D-8559-4F1108087107}" type="parTrans" cxnId="{1908188A-5119-47E5-B1BA-9C90B3627093}">
      <dgm:prSet/>
      <dgm:spPr/>
      <dgm:t>
        <a:bodyPr/>
        <a:lstStyle/>
        <a:p>
          <a:endParaRPr lang="en-US"/>
        </a:p>
      </dgm:t>
    </dgm:pt>
    <dgm:pt modelId="{A17A2812-45A0-4710-852E-2A14E2C0F200}" type="sibTrans" cxnId="{1908188A-5119-47E5-B1BA-9C90B3627093}">
      <dgm:prSet/>
      <dgm:spPr/>
      <dgm:t>
        <a:bodyPr/>
        <a:lstStyle/>
        <a:p>
          <a:endParaRPr lang="en-US"/>
        </a:p>
      </dgm:t>
    </dgm:pt>
    <dgm:pt modelId="{2E7050FE-2D3F-47E7-8B2F-7A99EC6A2888}">
      <dgm:prSet custT="1"/>
      <dgm:spPr/>
      <dgm:t>
        <a:bodyPr/>
        <a:lstStyle/>
        <a:p>
          <a:r>
            <a:rPr lang="en-CA" sz="1600" dirty="0">
              <a:latin typeface="Times New Roman" panose="02020603050405020304" pitchFamily="18" charset="0"/>
              <a:cs typeface="Times New Roman" panose="02020603050405020304" pitchFamily="18" charset="0"/>
            </a:rPr>
            <a:t>The risk is simply calculated by taking the standard deviation of each stock and multiplying it with 252  trading days.</a:t>
          </a:r>
          <a:r>
            <a:rPr lang="en-CA" sz="1800" dirty="0"/>
            <a:t> </a:t>
          </a:r>
          <a:endParaRPr lang="en-US" sz="1800" dirty="0"/>
        </a:p>
      </dgm:t>
    </dgm:pt>
    <dgm:pt modelId="{35A902E5-C182-4519-A6C7-E17FDA21C51F}" type="parTrans" cxnId="{2AFC0093-B45B-4972-835E-8FD49B939234}">
      <dgm:prSet/>
      <dgm:spPr/>
      <dgm:t>
        <a:bodyPr/>
        <a:lstStyle/>
        <a:p>
          <a:endParaRPr lang="en-US"/>
        </a:p>
      </dgm:t>
    </dgm:pt>
    <dgm:pt modelId="{0662417A-2B8C-4839-B851-CAE07B5864A4}" type="sibTrans" cxnId="{2AFC0093-B45B-4972-835E-8FD49B939234}">
      <dgm:prSet/>
      <dgm:spPr/>
      <dgm:t>
        <a:bodyPr/>
        <a:lstStyle/>
        <a:p>
          <a:endParaRPr lang="en-US"/>
        </a:p>
      </dgm:t>
    </dgm:pt>
    <dgm:pt modelId="{ADDA8DAB-873C-4A63-A5C7-9CA722E97BD4}">
      <dgm:prSet custT="1"/>
      <dgm:spPr/>
      <dgm:t>
        <a:bodyPr/>
        <a:lstStyle/>
        <a:p>
          <a:r>
            <a:rPr lang="en-CA" sz="1600" dirty="0">
              <a:latin typeface="Times New Roman" panose="02020603050405020304" pitchFamily="18" charset="0"/>
              <a:cs typeface="Times New Roman" panose="02020603050405020304" pitchFamily="18" charset="0"/>
            </a:rPr>
            <a:t>The basic understanding of the </a:t>
          </a:r>
          <a:r>
            <a:rPr lang="en-CA" sz="1600" dirty="0" err="1">
              <a:latin typeface="Times New Roman" panose="02020603050405020304" pitchFamily="18" charset="0"/>
              <a:cs typeface="Times New Roman" panose="02020603050405020304" pitchFamily="18" charset="0"/>
            </a:rPr>
            <a:t>sharpe</a:t>
          </a:r>
          <a:r>
            <a:rPr lang="en-CA" sz="1600" dirty="0">
              <a:latin typeface="Times New Roman" panose="02020603050405020304" pitchFamily="18" charset="0"/>
              <a:cs typeface="Times New Roman" panose="02020603050405020304" pitchFamily="18" charset="0"/>
            </a:rPr>
            <a:t> ratio is the ratio of excess returns to the ratio of the risk in the investment.</a:t>
          </a:r>
          <a:endParaRPr lang="en-US" sz="1600" dirty="0">
            <a:latin typeface="Times New Roman" panose="02020603050405020304" pitchFamily="18" charset="0"/>
            <a:cs typeface="Times New Roman" panose="02020603050405020304" pitchFamily="18" charset="0"/>
          </a:endParaRPr>
        </a:p>
      </dgm:t>
    </dgm:pt>
    <dgm:pt modelId="{D3DD9C53-EDE0-4804-ADF5-5BB0723B04B8}" type="parTrans" cxnId="{D9769FC3-52FC-4783-97D1-1AA408A2645C}">
      <dgm:prSet/>
      <dgm:spPr/>
      <dgm:t>
        <a:bodyPr/>
        <a:lstStyle/>
        <a:p>
          <a:endParaRPr lang="en-US"/>
        </a:p>
      </dgm:t>
    </dgm:pt>
    <dgm:pt modelId="{6642EA43-AF31-48DE-80CF-A96C36C8B356}" type="sibTrans" cxnId="{D9769FC3-52FC-4783-97D1-1AA408A2645C}">
      <dgm:prSet/>
      <dgm:spPr/>
      <dgm:t>
        <a:bodyPr/>
        <a:lstStyle/>
        <a:p>
          <a:endParaRPr lang="en-US"/>
        </a:p>
      </dgm:t>
    </dgm:pt>
    <dgm:pt modelId="{21D5F0AC-753E-4437-A4C1-9A87BCE14251}">
      <dgm:prSet custT="1"/>
      <dgm:spPr/>
      <dgm:t>
        <a:bodyPr/>
        <a:lstStyle/>
        <a:p>
          <a:r>
            <a:rPr lang="en-CA" sz="1600" dirty="0">
              <a:latin typeface="Times New Roman" panose="02020603050405020304" pitchFamily="18" charset="0"/>
              <a:cs typeface="Times New Roman" panose="02020603050405020304" pitchFamily="18" charset="0"/>
            </a:rPr>
            <a:t>The stocks with </a:t>
          </a:r>
          <a:r>
            <a:rPr lang="en-CA" sz="1600" dirty="0" err="1">
              <a:latin typeface="Times New Roman" panose="02020603050405020304" pitchFamily="18" charset="0"/>
              <a:cs typeface="Times New Roman" panose="02020603050405020304" pitchFamily="18" charset="0"/>
            </a:rPr>
            <a:t>sharpe</a:t>
          </a:r>
          <a:r>
            <a:rPr lang="en-CA" sz="1600" dirty="0">
              <a:latin typeface="Times New Roman" panose="02020603050405020304" pitchFamily="18" charset="0"/>
              <a:cs typeface="Times New Roman" panose="02020603050405020304" pitchFamily="18" charset="0"/>
            </a:rPr>
            <a:t> ratio close to 1 are good choice since 1 is the ideal </a:t>
          </a:r>
          <a:r>
            <a:rPr lang="en-CA" sz="1600" dirty="0" err="1">
              <a:latin typeface="Times New Roman" panose="02020603050405020304" pitchFamily="18" charset="0"/>
              <a:cs typeface="Times New Roman" panose="02020603050405020304" pitchFamily="18" charset="0"/>
            </a:rPr>
            <a:t>sharpe</a:t>
          </a:r>
          <a:r>
            <a:rPr lang="en-CA" sz="1600" dirty="0">
              <a:latin typeface="Times New Roman" panose="02020603050405020304" pitchFamily="18" charset="0"/>
              <a:cs typeface="Times New Roman" panose="02020603050405020304" pitchFamily="18" charset="0"/>
            </a:rPr>
            <a:t> ratio but anything with a negative </a:t>
          </a:r>
          <a:r>
            <a:rPr lang="en-CA" sz="1600" dirty="0" err="1">
              <a:latin typeface="Times New Roman" panose="02020603050405020304" pitchFamily="18" charset="0"/>
              <a:cs typeface="Times New Roman" panose="02020603050405020304" pitchFamily="18" charset="0"/>
            </a:rPr>
            <a:t>sharpe</a:t>
          </a:r>
          <a:r>
            <a:rPr lang="en-CA" sz="1600" dirty="0">
              <a:latin typeface="Times New Roman" panose="02020603050405020304" pitchFamily="18" charset="0"/>
              <a:cs typeface="Times New Roman" panose="02020603050405020304" pitchFamily="18" charset="0"/>
            </a:rPr>
            <a:t> ratio should not be included in the portfolio.</a:t>
          </a:r>
          <a:endParaRPr lang="en-US" sz="1600" dirty="0">
            <a:latin typeface="Times New Roman" panose="02020603050405020304" pitchFamily="18" charset="0"/>
            <a:cs typeface="Times New Roman" panose="02020603050405020304" pitchFamily="18" charset="0"/>
          </a:endParaRPr>
        </a:p>
      </dgm:t>
    </dgm:pt>
    <dgm:pt modelId="{4EF452E9-FBD8-44D0-AEF5-47CC875C440A}" type="parTrans" cxnId="{6E61A2A0-BC8C-47FB-8070-2DA17803B645}">
      <dgm:prSet/>
      <dgm:spPr/>
      <dgm:t>
        <a:bodyPr/>
        <a:lstStyle/>
        <a:p>
          <a:endParaRPr lang="en-US"/>
        </a:p>
      </dgm:t>
    </dgm:pt>
    <dgm:pt modelId="{91FA9820-7B64-4EBF-A79B-B172AD5B877C}" type="sibTrans" cxnId="{6E61A2A0-BC8C-47FB-8070-2DA17803B645}">
      <dgm:prSet/>
      <dgm:spPr/>
      <dgm:t>
        <a:bodyPr/>
        <a:lstStyle/>
        <a:p>
          <a:endParaRPr lang="en-US"/>
        </a:p>
      </dgm:t>
    </dgm:pt>
    <dgm:pt modelId="{CEA045B4-C32A-9248-A771-281DC574D8F9}" type="pres">
      <dgm:prSet presAssocID="{089127E1-FD6A-4CC3-9604-19812F22E27A}" presName="vert0" presStyleCnt="0">
        <dgm:presLayoutVars>
          <dgm:dir/>
          <dgm:animOne val="branch"/>
          <dgm:animLvl val="lvl"/>
        </dgm:presLayoutVars>
      </dgm:prSet>
      <dgm:spPr/>
    </dgm:pt>
    <dgm:pt modelId="{7E66864A-F7B5-9B49-BAF9-763EF75EF66F}" type="pres">
      <dgm:prSet presAssocID="{06AF4E57-460C-4B29-B6F4-4818286C49B8}" presName="thickLine" presStyleLbl="alignNode1" presStyleIdx="0" presStyleCnt="4"/>
      <dgm:spPr/>
    </dgm:pt>
    <dgm:pt modelId="{51FD3FCF-D773-9B4E-8E59-8BC43CCEC262}" type="pres">
      <dgm:prSet presAssocID="{06AF4E57-460C-4B29-B6F4-4818286C49B8}" presName="horz1" presStyleCnt="0"/>
      <dgm:spPr/>
    </dgm:pt>
    <dgm:pt modelId="{947A6888-03DD-8A48-9D50-4AD2CD5395F2}" type="pres">
      <dgm:prSet presAssocID="{06AF4E57-460C-4B29-B6F4-4818286C49B8}" presName="tx1" presStyleLbl="revTx" presStyleIdx="0" presStyleCnt="4"/>
      <dgm:spPr/>
    </dgm:pt>
    <dgm:pt modelId="{C0D38F46-3F06-A149-8873-07E6A8BF9EF4}" type="pres">
      <dgm:prSet presAssocID="{06AF4E57-460C-4B29-B6F4-4818286C49B8}" presName="vert1" presStyleCnt="0"/>
      <dgm:spPr/>
    </dgm:pt>
    <dgm:pt modelId="{564DC1EA-B839-D342-A130-BC35678035EB}" type="pres">
      <dgm:prSet presAssocID="{2E7050FE-2D3F-47E7-8B2F-7A99EC6A2888}" presName="thickLine" presStyleLbl="alignNode1" presStyleIdx="1" presStyleCnt="4" custLinFactNeighborX="34" custLinFactNeighborY="-24813"/>
      <dgm:spPr/>
    </dgm:pt>
    <dgm:pt modelId="{A5824087-C0E4-0742-9063-C7C20F51B336}" type="pres">
      <dgm:prSet presAssocID="{2E7050FE-2D3F-47E7-8B2F-7A99EC6A2888}" presName="horz1" presStyleCnt="0"/>
      <dgm:spPr/>
    </dgm:pt>
    <dgm:pt modelId="{2D94733D-5AA6-E848-B28A-6B3813F34A55}" type="pres">
      <dgm:prSet presAssocID="{2E7050FE-2D3F-47E7-8B2F-7A99EC6A2888}" presName="tx1" presStyleLbl="revTx" presStyleIdx="1" presStyleCnt="4"/>
      <dgm:spPr/>
    </dgm:pt>
    <dgm:pt modelId="{5F511763-428D-0F49-B30D-EAD76674068A}" type="pres">
      <dgm:prSet presAssocID="{2E7050FE-2D3F-47E7-8B2F-7A99EC6A2888}" presName="vert1" presStyleCnt="0"/>
      <dgm:spPr/>
    </dgm:pt>
    <dgm:pt modelId="{C035B4FC-62E6-CB4B-8814-376EB3116572}" type="pres">
      <dgm:prSet presAssocID="{ADDA8DAB-873C-4A63-A5C7-9CA722E97BD4}" presName="thickLine" presStyleLbl="alignNode1" presStyleIdx="2" presStyleCnt="4"/>
      <dgm:spPr/>
    </dgm:pt>
    <dgm:pt modelId="{4A5BACC0-7AC3-5243-8ED8-C2B028483DB7}" type="pres">
      <dgm:prSet presAssocID="{ADDA8DAB-873C-4A63-A5C7-9CA722E97BD4}" presName="horz1" presStyleCnt="0"/>
      <dgm:spPr/>
    </dgm:pt>
    <dgm:pt modelId="{D17F483B-10C6-534F-9E89-830D5C4C6C0E}" type="pres">
      <dgm:prSet presAssocID="{ADDA8DAB-873C-4A63-A5C7-9CA722E97BD4}" presName="tx1" presStyleLbl="revTx" presStyleIdx="2" presStyleCnt="4"/>
      <dgm:spPr/>
    </dgm:pt>
    <dgm:pt modelId="{2AEADEE2-9D56-AC49-9F87-9A1777434E6E}" type="pres">
      <dgm:prSet presAssocID="{ADDA8DAB-873C-4A63-A5C7-9CA722E97BD4}" presName="vert1" presStyleCnt="0"/>
      <dgm:spPr/>
    </dgm:pt>
    <dgm:pt modelId="{14DFE7E6-F7CB-5546-9FD5-943AF58E7C45}" type="pres">
      <dgm:prSet presAssocID="{21D5F0AC-753E-4437-A4C1-9A87BCE14251}" presName="thickLine" presStyleLbl="alignNode1" presStyleIdx="3" presStyleCnt="4"/>
      <dgm:spPr/>
    </dgm:pt>
    <dgm:pt modelId="{0473C4D1-195E-4E44-A863-880050A7A07B}" type="pres">
      <dgm:prSet presAssocID="{21D5F0AC-753E-4437-A4C1-9A87BCE14251}" presName="horz1" presStyleCnt="0"/>
      <dgm:spPr/>
    </dgm:pt>
    <dgm:pt modelId="{FFD68922-F0C7-004D-963F-0317C85B91F1}" type="pres">
      <dgm:prSet presAssocID="{21D5F0AC-753E-4437-A4C1-9A87BCE14251}" presName="tx1" presStyleLbl="revTx" presStyleIdx="3" presStyleCnt="4"/>
      <dgm:spPr/>
    </dgm:pt>
    <dgm:pt modelId="{8A294020-BBAF-F04B-8E30-20A2574B2DA1}" type="pres">
      <dgm:prSet presAssocID="{21D5F0AC-753E-4437-A4C1-9A87BCE14251}" presName="vert1" presStyleCnt="0"/>
      <dgm:spPr/>
    </dgm:pt>
  </dgm:ptLst>
  <dgm:cxnLst>
    <dgm:cxn modelId="{32FEA203-A170-A14D-9AD9-DC01566713FC}" type="presOf" srcId="{ADDA8DAB-873C-4A63-A5C7-9CA722E97BD4}" destId="{D17F483B-10C6-534F-9E89-830D5C4C6C0E}" srcOrd="0" destOrd="0" presId="urn:microsoft.com/office/officeart/2008/layout/LinedList"/>
    <dgm:cxn modelId="{1908188A-5119-47E5-B1BA-9C90B3627093}" srcId="{089127E1-FD6A-4CC3-9604-19812F22E27A}" destId="{06AF4E57-460C-4B29-B6F4-4818286C49B8}" srcOrd="0" destOrd="0" parTransId="{4155DC1C-8DA1-453D-8559-4F1108087107}" sibTransId="{A17A2812-45A0-4710-852E-2A14E2C0F200}"/>
    <dgm:cxn modelId="{95E99C92-9379-0E43-9BCA-6C52A3D41F88}" type="presOf" srcId="{089127E1-FD6A-4CC3-9604-19812F22E27A}" destId="{CEA045B4-C32A-9248-A771-281DC574D8F9}" srcOrd="0" destOrd="0" presId="urn:microsoft.com/office/officeart/2008/layout/LinedList"/>
    <dgm:cxn modelId="{2AFC0093-B45B-4972-835E-8FD49B939234}" srcId="{089127E1-FD6A-4CC3-9604-19812F22E27A}" destId="{2E7050FE-2D3F-47E7-8B2F-7A99EC6A2888}" srcOrd="1" destOrd="0" parTransId="{35A902E5-C182-4519-A6C7-E17FDA21C51F}" sibTransId="{0662417A-2B8C-4839-B851-CAE07B5864A4}"/>
    <dgm:cxn modelId="{6E61A2A0-BC8C-47FB-8070-2DA17803B645}" srcId="{089127E1-FD6A-4CC3-9604-19812F22E27A}" destId="{21D5F0AC-753E-4437-A4C1-9A87BCE14251}" srcOrd="3" destOrd="0" parTransId="{4EF452E9-FBD8-44D0-AEF5-47CC875C440A}" sibTransId="{91FA9820-7B64-4EBF-A79B-B172AD5B877C}"/>
    <dgm:cxn modelId="{1F915CA1-7FE8-E74F-85F6-BF6B165D6D4D}" type="presOf" srcId="{2E7050FE-2D3F-47E7-8B2F-7A99EC6A2888}" destId="{2D94733D-5AA6-E848-B28A-6B3813F34A55}" srcOrd="0" destOrd="0" presId="urn:microsoft.com/office/officeart/2008/layout/LinedList"/>
    <dgm:cxn modelId="{321D4BAA-9B5B-4B4E-A7BC-4FF5B735267A}" type="presOf" srcId="{21D5F0AC-753E-4437-A4C1-9A87BCE14251}" destId="{FFD68922-F0C7-004D-963F-0317C85B91F1}" srcOrd="0" destOrd="0" presId="urn:microsoft.com/office/officeart/2008/layout/LinedList"/>
    <dgm:cxn modelId="{D9769FC3-52FC-4783-97D1-1AA408A2645C}" srcId="{089127E1-FD6A-4CC3-9604-19812F22E27A}" destId="{ADDA8DAB-873C-4A63-A5C7-9CA722E97BD4}" srcOrd="2" destOrd="0" parTransId="{D3DD9C53-EDE0-4804-ADF5-5BB0723B04B8}" sibTransId="{6642EA43-AF31-48DE-80CF-A96C36C8B356}"/>
    <dgm:cxn modelId="{D96F5CE9-3551-E146-B325-D53EFF571ACF}" type="presOf" srcId="{06AF4E57-460C-4B29-B6F4-4818286C49B8}" destId="{947A6888-03DD-8A48-9D50-4AD2CD5395F2}" srcOrd="0" destOrd="0" presId="urn:microsoft.com/office/officeart/2008/layout/LinedList"/>
    <dgm:cxn modelId="{17C145CB-A2A6-2941-BF88-893ED8731283}" type="presParOf" srcId="{CEA045B4-C32A-9248-A771-281DC574D8F9}" destId="{7E66864A-F7B5-9B49-BAF9-763EF75EF66F}" srcOrd="0" destOrd="0" presId="urn:microsoft.com/office/officeart/2008/layout/LinedList"/>
    <dgm:cxn modelId="{2ACB59C9-547B-5A44-8556-AFBBDDBF7340}" type="presParOf" srcId="{CEA045B4-C32A-9248-A771-281DC574D8F9}" destId="{51FD3FCF-D773-9B4E-8E59-8BC43CCEC262}" srcOrd="1" destOrd="0" presId="urn:microsoft.com/office/officeart/2008/layout/LinedList"/>
    <dgm:cxn modelId="{FF4C67F0-6252-2243-BF70-8D95E5D97841}" type="presParOf" srcId="{51FD3FCF-D773-9B4E-8E59-8BC43CCEC262}" destId="{947A6888-03DD-8A48-9D50-4AD2CD5395F2}" srcOrd="0" destOrd="0" presId="urn:microsoft.com/office/officeart/2008/layout/LinedList"/>
    <dgm:cxn modelId="{3E203081-DD7D-4848-8D30-4D4492711370}" type="presParOf" srcId="{51FD3FCF-D773-9B4E-8E59-8BC43CCEC262}" destId="{C0D38F46-3F06-A149-8873-07E6A8BF9EF4}" srcOrd="1" destOrd="0" presId="urn:microsoft.com/office/officeart/2008/layout/LinedList"/>
    <dgm:cxn modelId="{DA6B0CC0-DAEC-324D-B7BD-44915FB24BA0}" type="presParOf" srcId="{CEA045B4-C32A-9248-A771-281DC574D8F9}" destId="{564DC1EA-B839-D342-A130-BC35678035EB}" srcOrd="2" destOrd="0" presId="urn:microsoft.com/office/officeart/2008/layout/LinedList"/>
    <dgm:cxn modelId="{625736DA-4583-5240-BF06-453779BA35E2}" type="presParOf" srcId="{CEA045B4-C32A-9248-A771-281DC574D8F9}" destId="{A5824087-C0E4-0742-9063-C7C20F51B336}" srcOrd="3" destOrd="0" presId="urn:microsoft.com/office/officeart/2008/layout/LinedList"/>
    <dgm:cxn modelId="{45C027AC-EFEF-864A-B655-F37152866C05}" type="presParOf" srcId="{A5824087-C0E4-0742-9063-C7C20F51B336}" destId="{2D94733D-5AA6-E848-B28A-6B3813F34A55}" srcOrd="0" destOrd="0" presId="urn:microsoft.com/office/officeart/2008/layout/LinedList"/>
    <dgm:cxn modelId="{A5C430A4-8FEE-7243-98FC-DCF792FB42D4}" type="presParOf" srcId="{A5824087-C0E4-0742-9063-C7C20F51B336}" destId="{5F511763-428D-0F49-B30D-EAD76674068A}" srcOrd="1" destOrd="0" presId="urn:microsoft.com/office/officeart/2008/layout/LinedList"/>
    <dgm:cxn modelId="{1F3160E4-C2F3-C045-9953-359E8DDC3F60}" type="presParOf" srcId="{CEA045B4-C32A-9248-A771-281DC574D8F9}" destId="{C035B4FC-62E6-CB4B-8814-376EB3116572}" srcOrd="4" destOrd="0" presId="urn:microsoft.com/office/officeart/2008/layout/LinedList"/>
    <dgm:cxn modelId="{FC774DB3-80F3-7D48-8620-15B53315B649}" type="presParOf" srcId="{CEA045B4-C32A-9248-A771-281DC574D8F9}" destId="{4A5BACC0-7AC3-5243-8ED8-C2B028483DB7}" srcOrd="5" destOrd="0" presId="urn:microsoft.com/office/officeart/2008/layout/LinedList"/>
    <dgm:cxn modelId="{0230ADE2-CDE1-6A4C-9D7B-FDC8220BC27D}" type="presParOf" srcId="{4A5BACC0-7AC3-5243-8ED8-C2B028483DB7}" destId="{D17F483B-10C6-534F-9E89-830D5C4C6C0E}" srcOrd="0" destOrd="0" presId="urn:microsoft.com/office/officeart/2008/layout/LinedList"/>
    <dgm:cxn modelId="{BE4AE4A1-2034-944C-B241-A6D33E0A8B86}" type="presParOf" srcId="{4A5BACC0-7AC3-5243-8ED8-C2B028483DB7}" destId="{2AEADEE2-9D56-AC49-9F87-9A1777434E6E}" srcOrd="1" destOrd="0" presId="urn:microsoft.com/office/officeart/2008/layout/LinedList"/>
    <dgm:cxn modelId="{42EF91EC-3621-9640-85B2-9582ADBA6E96}" type="presParOf" srcId="{CEA045B4-C32A-9248-A771-281DC574D8F9}" destId="{14DFE7E6-F7CB-5546-9FD5-943AF58E7C45}" srcOrd="6" destOrd="0" presId="urn:microsoft.com/office/officeart/2008/layout/LinedList"/>
    <dgm:cxn modelId="{2CDECBD2-5183-244C-A3B1-E1FD242924C6}" type="presParOf" srcId="{CEA045B4-C32A-9248-A771-281DC574D8F9}" destId="{0473C4D1-195E-4E44-A863-880050A7A07B}" srcOrd="7" destOrd="0" presId="urn:microsoft.com/office/officeart/2008/layout/LinedList"/>
    <dgm:cxn modelId="{788C232F-9CD5-8E43-95ED-29D6B0C9942A}" type="presParOf" srcId="{0473C4D1-195E-4E44-A863-880050A7A07B}" destId="{FFD68922-F0C7-004D-963F-0317C85B91F1}" srcOrd="0" destOrd="0" presId="urn:microsoft.com/office/officeart/2008/layout/LinedList"/>
    <dgm:cxn modelId="{72249328-392B-7644-992E-BC4F199B0049}" type="presParOf" srcId="{0473C4D1-195E-4E44-A863-880050A7A07B}" destId="{8A294020-BBAF-F04B-8E30-20A2574B2DA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6864A-F7B5-9B49-BAF9-763EF75EF66F}">
      <dsp:nvSpPr>
        <dsp:cNvPr id="0" name=""/>
        <dsp:cNvSpPr/>
      </dsp:nvSpPr>
      <dsp:spPr>
        <a:xfrm>
          <a:off x="0" y="0"/>
          <a:ext cx="461245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7A6888-03DD-8A48-9D50-4AD2CD5395F2}">
      <dsp:nvSpPr>
        <dsp:cNvPr id="0" name=""/>
        <dsp:cNvSpPr/>
      </dsp:nvSpPr>
      <dsp:spPr>
        <a:xfrm>
          <a:off x="0" y="0"/>
          <a:ext cx="4612452" cy="978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CA" sz="1600" kern="1200" dirty="0">
              <a:latin typeface="Times New Roman" panose="02020603050405020304" pitchFamily="18" charset="0"/>
              <a:cs typeface="Times New Roman" panose="02020603050405020304" pitchFamily="18" charset="0"/>
            </a:rPr>
            <a:t>Risk is directly linked to the volatility in the stock prices. </a:t>
          </a:r>
          <a:endParaRPr lang="en-US" sz="1600" kern="1200" dirty="0">
            <a:latin typeface="Times New Roman" panose="02020603050405020304" pitchFamily="18" charset="0"/>
            <a:cs typeface="Times New Roman" panose="02020603050405020304" pitchFamily="18" charset="0"/>
          </a:endParaRPr>
        </a:p>
      </dsp:txBody>
      <dsp:txXfrm>
        <a:off x="0" y="0"/>
        <a:ext cx="4612452" cy="978242"/>
      </dsp:txXfrm>
    </dsp:sp>
    <dsp:sp modelId="{564DC1EA-B839-D342-A130-BC35678035EB}">
      <dsp:nvSpPr>
        <dsp:cNvPr id="0" name=""/>
        <dsp:cNvSpPr/>
      </dsp:nvSpPr>
      <dsp:spPr>
        <a:xfrm>
          <a:off x="0" y="735511"/>
          <a:ext cx="461245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94733D-5AA6-E848-B28A-6B3813F34A55}">
      <dsp:nvSpPr>
        <dsp:cNvPr id="0" name=""/>
        <dsp:cNvSpPr/>
      </dsp:nvSpPr>
      <dsp:spPr>
        <a:xfrm>
          <a:off x="0" y="978242"/>
          <a:ext cx="4612452" cy="978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CA" sz="1600" kern="1200" dirty="0">
              <a:latin typeface="Times New Roman" panose="02020603050405020304" pitchFamily="18" charset="0"/>
              <a:cs typeface="Times New Roman" panose="02020603050405020304" pitchFamily="18" charset="0"/>
            </a:rPr>
            <a:t>The risk is simply calculated by taking the standard deviation of each stock and multiplying it with 252  trading days.</a:t>
          </a:r>
          <a:r>
            <a:rPr lang="en-CA" sz="1800" kern="1200" dirty="0"/>
            <a:t> </a:t>
          </a:r>
          <a:endParaRPr lang="en-US" sz="1800" kern="1200" dirty="0"/>
        </a:p>
      </dsp:txBody>
      <dsp:txXfrm>
        <a:off x="0" y="978242"/>
        <a:ext cx="4612452" cy="978242"/>
      </dsp:txXfrm>
    </dsp:sp>
    <dsp:sp modelId="{C035B4FC-62E6-CB4B-8814-376EB3116572}">
      <dsp:nvSpPr>
        <dsp:cNvPr id="0" name=""/>
        <dsp:cNvSpPr/>
      </dsp:nvSpPr>
      <dsp:spPr>
        <a:xfrm>
          <a:off x="0" y="1956485"/>
          <a:ext cx="461245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7F483B-10C6-534F-9E89-830D5C4C6C0E}">
      <dsp:nvSpPr>
        <dsp:cNvPr id="0" name=""/>
        <dsp:cNvSpPr/>
      </dsp:nvSpPr>
      <dsp:spPr>
        <a:xfrm>
          <a:off x="0" y="1956485"/>
          <a:ext cx="4612452" cy="978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CA" sz="1600" kern="1200" dirty="0">
              <a:latin typeface="Times New Roman" panose="02020603050405020304" pitchFamily="18" charset="0"/>
              <a:cs typeface="Times New Roman" panose="02020603050405020304" pitchFamily="18" charset="0"/>
            </a:rPr>
            <a:t>The basic understanding of the </a:t>
          </a:r>
          <a:r>
            <a:rPr lang="en-CA" sz="1600" kern="1200" dirty="0" err="1">
              <a:latin typeface="Times New Roman" panose="02020603050405020304" pitchFamily="18" charset="0"/>
              <a:cs typeface="Times New Roman" panose="02020603050405020304" pitchFamily="18" charset="0"/>
            </a:rPr>
            <a:t>sharpe</a:t>
          </a:r>
          <a:r>
            <a:rPr lang="en-CA" sz="1600" kern="1200" dirty="0">
              <a:latin typeface="Times New Roman" panose="02020603050405020304" pitchFamily="18" charset="0"/>
              <a:cs typeface="Times New Roman" panose="02020603050405020304" pitchFamily="18" charset="0"/>
            </a:rPr>
            <a:t> ratio is the ratio of excess returns to the ratio of the risk in the investment.</a:t>
          </a:r>
          <a:endParaRPr lang="en-US" sz="1600" kern="1200" dirty="0">
            <a:latin typeface="Times New Roman" panose="02020603050405020304" pitchFamily="18" charset="0"/>
            <a:cs typeface="Times New Roman" panose="02020603050405020304" pitchFamily="18" charset="0"/>
          </a:endParaRPr>
        </a:p>
      </dsp:txBody>
      <dsp:txXfrm>
        <a:off x="0" y="1956485"/>
        <a:ext cx="4612452" cy="978242"/>
      </dsp:txXfrm>
    </dsp:sp>
    <dsp:sp modelId="{14DFE7E6-F7CB-5546-9FD5-943AF58E7C45}">
      <dsp:nvSpPr>
        <dsp:cNvPr id="0" name=""/>
        <dsp:cNvSpPr/>
      </dsp:nvSpPr>
      <dsp:spPr>
        <a:xfrm>
          <a:off x="0" y="2934728"/>
          <a:ext cx="461245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D68922-F0C7-004D-963F-0317C85B91F1}">
      <dsp:nvSpPr>
        <dsp:cNvPr id="0" name=""/>
        <dsp:cNvSpPr/>
      </dsp:nvSpPr>
      <dsp:spPr>
        <a:xfrm>
          <a:off x="0" y="2934728"/>
          <a:ext cx="4612452" cy="978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CA" sz="1600" kern="1200" dirty="0">
              <a:latin typeface="Times New Roman" panose="02020603050405020304" pitchFamily="18" charset="0"/>
              <a:cs typeface="Times New Roman" panose="02020603050405020304" pitchFamily="18" charset="0"/>
            </a:rPr>
            <a:t>The stocks with </a:t>
          </a:r>
          <a:r>
            <a:rPr lang="en-CA" sz="1600" kern="1200" dirty="0" err="1">
              <a:latin typeface="Times New Roman" panose="02020603050405020304" pitchFamily="18" charset="0"/>
              <a:cs typeface="Times New Roman" panose="02020603050405020304" pitchFamily="18" charset="0"/>
            </a:rPr>
            <a:t>sharpe</a:t>
          </a:r>
          <a:r>
            <a:rPr lang="en-CA" sz="1600" kern="1200" dirty="0">
              <a:latin typeface="Times New Roman" panose="02020603050405020304" pitchFamily="18" charset="0"/>
              <a:cs typeface="Times New Roman" panose="02020603050405020304" pitchFamily="18" charset="0"/>
            </a:rPr>
            <a:t> ratio close to 1 are good choice since 1 is the ideal </a:t>
          </a:r>
          <a:r>
            <a:rPr lang="en-CA" sz="1600" kern="1200" dirty="0" err="1">
              <a:latin typeface="Times New Roman" panose="02020603050405020304" pitchFamily="18" charset="0"/>
              <a:cs typeface="Times New Roman" panose="02020603050405020304" pitchFamily="18" charset="0"/>
            </a:rPr>
            <a:t>sharpe</a:t>
          </a:r>
          <a:r>
            <a:rPr lang="en-CA" sz="1600" kern="1200" dirty="0">
              <a:latin typeface="Times New Roman" panose="02020603050405020304" pitchFamily="18" charset="0"/>
              <a:cs typeface="Times New Roman" panose="02020603050405020304" pitchFamily="18" charset="0"/>
            </a:rPr>
            <a:t> ratio but anything with a negative </a:t>
          </a:r>
          <a:r>
            <a:rPr lang="en-CA" sz="1600" kern="1200" dirty="0" err="1">
              <a:latin typeface="Times New Roman" panose="02020603050405020304" pitchFamily="18" charset="0"/>
              <a:cs typeface="Times New Roman" panose="02020603050405020304" pitchFamily="18" charset="0"/>
            </a:rPr>
            <a:t>sharpe</a:t>
          </a:r>
          <a:r>
            <a:rPr lang="en-CA" sz="1600" kern="1200" dirty="0">
              <a:latin typeface="Times New Roman" panose="02020603050405020304" pitchFamily="18" charset="0"/>
              <a:cs typeface="Times New Roman" panose="02020603050405020304" pitchFamily="18" charset="0"/>
            </a:rPr>
            <a:t> ratio should not be included in the portfolio.</a:t>
          </a:r>
          <a:endParaRPr lang="en-US" sz="1600" kern="1200" dirty="0">
            <a:latin typeface="Times New Roman" panose="02020603050405020304" pitchFamily="18" charset="0"/>
            <a:cs typeface="Times New Roman" panose="02020603050405020304" pitchFamily="18" charset="0"/>
          </a:endParaRPr>
        </a:p>
      </dsp:txBody>
      <dsp:txXfrm>
        <a:off x="0" y="2934728"/>
        <a:ext cx="4612452" cy="97824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6172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9692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1576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8897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11816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4797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5088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9012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9369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2028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3252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4307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4102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3079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149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6036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11/15/22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4305498"/>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BE42-8370-0456-2A2B-BB3BFDF4803F}"/>
              </a:ext>
            </a:extLst>
          </p:cNvPr>
          <p:cNvSpPr>
            <a:spLocks noGrp="1"/>
          </p:cNvSpPr>
          <p:nvPr>
            <p:ph type="ctrTitle"/>
          </p:nvPr>
        </p:nvSpPr>
        <p:spPr/>
        <p:txBody>
          <a:bodyPr/>
          <a:lstStyle/>
          <a:p>
            <a:r>
              <a:rPr lang="en-US" u="sng" dirty="0">
                <a:latin typeface="Times New Roman" panose="02020603050405020304" pitchFamily="18" charset="0"/>
                <a:cs typeface="Times New Roman" panose="02020603050405020304" pitchFamily="18" charset="0"/>
              </a:rPr>
              <a:t>NYSE MARKET DATA AND RISK ANALYSIS</a:t>
            </a:r>
          </a:p>
        </p:txBody>
      </p:sp>
      <p:sp>
        <p:nvSpPr>
          <p:cNvPr id="3" name="Subtitle 2">
            <a:extLst>
              <a:ext uri="{FF2B5EF4-FFF2-40B4-BE49-F238E27FC236}">
                <a16:creationId xmlns:a16="http://schemas.microsoft.com/office/drawing/2014/main" id="{0F93A07B-D1E8-2BCE-1675-02296C72FAB8}"/>
              </a:ext>
            </a:extLst>
          </p:cNvPr>
          <p:cNvSpPr>
            <a:spLocks noGrp="1"/>
          </p:cNvSpPr>
          <p:nvPr>
            <p:ph type="subTitle" idx="1"/>
          </p:nvPr>
        </p:nvSpPr>
        <p:spPr/>
        <p:txBody>
          <a:bodyPr>
            <a:normAutofit fontScale="25000" lnSpcReduction="20000"/>
          </a:bodyPr>
          <a:lstStyle/>
          <a:p>
            <a:pPr algn="r"/>
            <a:r>
              <a:rPr lang="en-US" sz="7400" dirty="0">
                <a:latin typeface="Times New Roman" panose="02020603050405020304" pitchFamily="18" charset="0"/>
                <a:cs typeface="Times New Roman" panose="02020603050405020304" pitchFamily="18" charset="0"/>
              </a:rPr>
              <a:t>Presented By:</a:t>
            </a:r>
          </a:p>
          <a:p>
            <a:pPr algn="r"/>
            <a:r>
              <a:rPr lang="en-US" sz="7400" dirty="0">
                <a:latin typeface="Times New Roman" panose="02020603050405020304" pitchFamily="18" charset="0"/>
                <a:cs typeface="Times New Roman" panose="02020603050405020304" pitchFamily="18" charset="0"/>
              </a:rPr>
              <a:t>Anuj </a:t>
            </a:r>
            <a:r>
              <a:rPr lang="en-US" sz="7400" dirty="0" err="1">
                <a:latin typeface="Times New Roman" panose="02020603050405020304" pitchFamily="18" charset="0"/>
                <a:cs typeface="Times New Roman" panose="02020603050405020304" pitchFamily="18" charset="0"/>
              </a:rPr>
              <a:t>Tomar</a:t>
            </a:r>
            <a:endParaRPr lang="en-US" sz="7400" dirty="0">
              <a:latin typeface="Times New Roman" panose="02020603050405020304" pitchFamily="18" charset="0"/>
              <a:cs typeface="Times New Roman" panose="02020603050405020304" pitchFamily="18" charset="0"/>
            </a:endParaRPr>
          </a:p>
          <a:p>
            <a:pPr algn="r"/>
            <a:r>
              <a:rPr lang="en-US" sz="7400" dirty="0">
                <a:latin typeface="Times New Roman" panose="02020603050405020304" pitchFamily="18" charset="0"/>
                <a:cs typeface="Times New Roman" panose="02020603050405020304" pitchFamily="18" charset="0"/>
              </a:rPr>
              <a:t>Jasleen </a:t>
            </a:r>
            <a:r>
              <a:rPr lang="en-US" sz="7400" dirty="0" err="1">
                <a:latin typeface="Times New Roman" panose="02020603050405020304" pitchFamily="18" charset="0"/>
                <a:cs typeface="Times New Roman" panose="02020603050405020304" pitchFamily="18" charset="0"/>
              </a:rPr>
              <a:t>Kour</a:t>
            </a:r>
            <a:endParaRPr lang="en-US" sz="7400" dirty="0">
              <a:latin typeface="Times New Roman" panose="02020603050405020304" pitchFamily="18" charset="0"/>
              <a:cs typeface="Times New Roman" panose="02020603050405020304" pitchFamily="18" charset="0"/>
            </a:endParaRPr>
          </a:p>
          <a:p>
            <a:pPr algn="r"/>
            <a:r>
              <a:rPr lang="en-US" sz="7400" dirty="0">
                <a:latin typeface="Times New Roman" panose="02020603050405020304" pitchFamily="18" charset="0"/>
                <a:cs typeface="Times New Roman" panose="02020603050405020304" pitchFamily="18" charset="0"/>
              </a:rPr>
              <a:t>Rohit </a:t>
            </a:r>
            <a:r>
              <a:rPr lang="en-US" sz="7400" dirty="0" err="1">
                <a:latin typeface="Times New Roman" panose="02020603050405020304" pitchFamily="18" charset="0"/>
                <a:cs typeface="Times New Roman" panose="02020603050405020304" pitchFamily="18" charset="0"/>
              </a:rPr>
              <a:t>Soni</a:t>
            </a:r>
            <a:endParaRPr lang="en-US" sz="7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056943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6"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5B3CCFC9-E82D-444E-9621-FE5F95E67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3" name="Rectangle 42">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43A3C74-63D4-2FCE-25C9-7E206E715E00}"/>
              </a:ext>
            </a:extLst>
          </p:cNvPr>
          <p:cNvSpPr>
            <a:spLocks noGrp="1"/>
          </p:cNvSpPr>
          <p:nvPr>
            <p:ph type="title"/>
          </p:nvPr>
        </p:nvSpPr>
        <p:spPr>
          <a:xfrm>
            <a:off x="649224" y="645106"/>
            <a:ext cx="3650279" cy="1259894"/>
          </a:xfrm>
        </p:spPr>
        <p:txBody>
          <a:bodyPr vert="horz" lIns="91440" tIns="45720" rIns="91440" bIns="45720" rtlCol="0" anchor="t">
            <a:normAutofit/>
          </a:bodyPr>
          <a:lstStyle/>
          <a:p>
            <a:r>
              <a:rPr lang="en-US" sz="3600" u="sng" dirty="0">
                <a:latin typeface="Times New Roman" panose="02020603050405020304" pitchFamily="18" charset="0"/>
                <a:cs typeface="Times New Roman" panose="02020603050405020304" pitchFamily="18" charset="0"/>
              </a:rPr>
              <a:t>Volume Analysis- Histogram Plot</a:t>
            </a:r>
          </a:p>
        </p:txBody>
      </p:sp>
      <p:sp>
        <p:nvSpPr>
          <p:cNvPr id="45" name="Rectangle 44">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88ACBEA3-059C-5CE4-6B07-D41A4DE63A0D}"/>
              </a:ext>
            </a:extLst>
          </p:cNvPr>
          <p:cNvSpPr>
            <a:spLocks noGrp="1"/>
          </p:cNvSpPr>
          <p:nvPr>
            <p:ph type="body" sz="half" idx="2"/>
          </p:nvPr>
        </p:nvSpPr>
        <p:spPr>
          <a:xfrm>
            <a:off x="649225" y="2133600"/>
            <a:ext cx="4018314" cy="4619740"/>
          </a:xfrm>
        </p:spPr>
        <p:txBody>
          <a:bodyPr vert="horz" lIns="91440" tIns="45720" rIns="91440" bIns="45720" rtlCol="0">
            <a:normAutofit fontScale="70000" lnSpcReduction="20000"/>
          </a:bodyPr>
          <a:lstStyle/>
          <a:p>
            <a:pPr marL="285750" indent="-285750" algn="just">
              <a:buClr>
                <a:srgbClr val="8AB8D7"/>
              </a:buClr>
              <a:buFont typeface="Wingdings 3" charset="2"/>
              <a:buChar char=""/>
            </a:pPr>
            <a:r>
              <a:rPr lang="en-US" sz="2400" dirty="0">
                <a:latin typeface="Times New Roman" panose="02020603050405020304" pitchFamily="18" charset="0"/>
                <a:cs typeface="Times New Roman" panose="02020603050405020304" pitchFamily="18" charset="0"/>
              </a:rPr>
              <a:t>The volume traded focusses on the amount of volume or quantity of stocks traded in the market.</a:t>
            </a:r>
          </a:p>
          <a:p>
            <a:pPr marL="285750" indent="-285750" algn="just">
              <a:buClr>
                <a:srgbClr val="8AB8D7"/>
              </a:buClr>
              <a:buFont typeface="Wingdings 3" charset="2"/>
              <a:buChar char=""/>
            </a:pPr>
            <a:r>
              <a:rPr lang="en-US" sz="2400" dirty="0">
                <a:latin typeface="Times New Roman" panose="02020603050405020304" pitchFamily="18" charset="0"/>
                <a:cs typeface="Times New Roman" panose="02020603050405020304" pitchFamily="18" charset="0"/>
              </a:rPr>
              <a:t>For this we have visualized the volume for individual stocks using histogram plots and line graphs.</a:t>
            </a:r>
          </a:p>
          <a:p>
            <a:pPr marL="285750" indent="-285750" algn="just">
              <a:buClr>
                <a:srgbClr val="8AB8D7"/>
              </a:buClr>
              <a:buFont typeface="Wingdings 3" charset="2"/>
              <a:buChar char=""/>
            </a:pPr>
            <a:r>
              <a:rPr lang="en-US" sz="2400" dirty="0">
                <a:latin typeface="Times New Roman" panose="02020603050405020304" pitchFamily="18" charset="0"/>
                <a:cs typeface="Times New Roman" panose="02020603050405020304" pitchFamily="18" charset="0"/>
              </a:rPr>
              <a:t>In Histogram plots the stocks with higher standard deviation are more volatile and will cover more area.</a:t>
            </a:r>
          </a:p>
          <a:p>
            <a:pPr algn="just">
              <a:buClr>
                <a:srgbClr val="8AB8D7"/>
              </a:buClr>
            </a:pPr>
            <a:r>
              <a:rPr lang="en-US" sz="2400" u="sng" dirty="0">
                <a:latin typeface="Times New Roman" panose="02020603050405020304" pitchFamily="18" charset="0"/>
                <a:cs typeface="Times New Roman" panose="02020603050405020304" pitchFamily="18" charset="0"/>
              </a:rPr>
              <a:t>Findings</a:t>
            </a:r>
            <a:r>
              <a:rPr lang="en-US" sz="2400" dirty="0">
                <a:latin typeface="Times New Roman" panose="02020603050405020304" pitchFamily="18" charset="0"/>
                <a:cs typeface="Times New Roman" panose="02020603050405020304" pitchFamily="18" charset="0"/>
              </a:rPr>
              <a:t>:</a:t>
            </a:r>
          </a:p>
          <a:p>
            <a:pPr marL="285750" indent="-285750" algn="just">
              <a:buClr>
                <a:srgbClr val="8AB8D7"/>
              </a:buClr>
              <a:buFont typeface="Wingdings 3" charset="2"/>
              <a:buChar char=""/>
            </a:pPr>
            <a:r>
              <a:rPr lang="en-US" sz="2400" dirty="0">
                <a:latin typeface="Times New Roman" panose="02020603050405020304" pitchFamily="18" charset="0"/>
                <a:cs typeface="Times New Roman" panose="02020603050405020304" pitchFamily="18" charset="0"/>
              </a:rPr>
              <a:t>Following stocks were more volatile;</a:t>
            </a:r>
          </a:p>
          <a:p>
            <a:pPr algn="just">
              <a:buClr>
                <a:srgbClr val="8AB8D7"/>
              </a:buClr>
              <a:buFont typeface="Wingdings 3" charset="2"/>
              <a:buChar char=""/>
            </a:pPr>
            <a:r>
              <a:rPr lang="en-US" sz="2400" dirty="0">
                <a:latin typeface="Times New Roman" panose="02020603050405020304" pitchFamily="18" charset="0"/>
                <a:cs typeface="Times New Roman" panose="02020603050405020304" pitchFamily="18" charset="0"/>
              </a:rPr>
              <a:t>In Financial category-BAC,MA and JPM</a:t>
            </a:r>
          </a:p>
          <a:p>
            <a:pPr algn="just">
              <a:buClr>
                <a:srgbClr val="8AB8D7"/>
              </a:buClr>
              <a:buFont typeface="Wingdings 3" charset="2"/>
              <a:buChar char=""/>
            </a:pPr>
            <a:r>
              <a:rPr lang="en-US" sz="2400" dirty="0">
                <a:latin typeface="Times New Roman" panose="02020603050405020304" pitchFamily="18" charset="0"/>
                <a:cs typeface="Times New Roman" panose="02020603050405020304" pitchFamily="18" charset="0"/>
              </a:rPr>
              <a:t>In Consumer staples-KO,PG and WMT</a:t>
            </a:r>
          </a:p>
          <a:p>
            <a:pPr algn="just">
              <a:buClr>
                <a:srgbClr val="8AB8D7"/>
              </a:buClr>
              <a:buFont typeface="Wingdings 3" charset="2"/>
              <a:buChar char=""/>
            </a:pPr>
            <a:r>
              <a:rPr lang="en-US" sz="2400" dirty="0">
                <a:latin typeface="Times New Roman" panose="02020603050405020304" pitchFamily="18" charset="0"/>
                <a:cs typeface="Times New Roman" panose="02020603050405020304" pitchFamily="18" charset="0"/>
              </a:rPr>
              <a:t>In Tech Stocks- TSM and ORCL</a:t>
            </a:r>
          </a:p>
          <a:p>
            <a:pPr algn="just">
              <a:buClr>
                <a:srgbClr val="8AB8D7"/>
              </a:buClr>
              <a:buFont typeface="Wingdings 3" charset="2"/>
              <a:buChar char=""/>
            </a:pPr>
            <a:r>
              <a:rPr lang="en-US" sz="2400" dirty="0">
                <a:latin typeface="Times New Roman" panose="02020603050405020304" pitchFamily="18" charset="0"/>
                <a:cs typeface="Times New Roman" panose="02020603050405020304" pitchFamily="18" charset="0"/>
              </a:rPr>
              <a:t>In energy stocks- XOM ,SHEL and TTE</a:t>
            </a:r>
          </a:p>
          <a:p>
            <a:pPr>
              <a:buClr>
                <a:srgbClr val="8AB8D7"/>
              </a:buClr>
              <a:buFont typeface="Wingdings 3" charset="2"/>
              <a:buChar char=""/>
            </a:pPr>
            <a:endParaRPr lang="en-US" sz="2400" dirty="0">
              <a:latin typeface="Times New Roman" panose="02020603050405020304" pitchFamily="18" charset="0"/>
              <a:cs typeface="Times New Roman" panose="02020603050405020304" pitchFamily="18" charset="0"/>
            </a:endParaRPr>
          </a:p>
          <a:p>
            <a:pPr>
              <a:buClr>
                <a:srgbClr val="8AB8D7"/>
              </a:buClr>
              <a:buFont typeface="Wingdings 3" charset="2"/>
              <a:buChar char=""/>
            </a:pPr>
            <a:endParaRPr lang="en-US" sz="1300" dirty="0"/>
          </a:p>
          <a:p>
            <a:pPr>
              <a:buClr>
                <a:srgbClr val="8AB8D7"/>
              </a:buClr>
              <a:buFont typeface="Wingdings 3" charset="2"/>
              <a:buChar char=""/>
            </a:pPr>
            <a:endParaRPr lang="en-US" sz="1300" dirty="0"/>
          </a:p>
          <a:p>
            <a:pPr>
              <a:buClr>
                <a:srgbClr val="8AB8D7"/>
              </a:buClr>
              <a:buFont typeface="Wingdings 3" charset="2"/>
              <a:buChar char=""/>
            </a:pPr>
            <a:endParaRPr lang="en-US" sz="1300" dirty="0"/>
          </a:p>
        </p:txBody>
      </p:sp>
      <p:pic>
        <p:nvPicPr>
          <p:cNvPr id="6" name="Content Placeholder 5" descr="Chart, histogram&#10;&#10;Description automatically generated">
            <a:extLst>
              <a:ext uri="{FF2B5EF4-FFF2-40B4-BE49-F238E27FC236}">
                <a16:creationId xmlns:a16="http://schemas.microsoft.com/office/drawing/2014/main" id="{1A856DF9-5663-9BB6-B11A-3F6CA0A087CD}"/>
              </a:ext>
            </a:extLst>
          </p:cNvPr>
          <p:cNvPicPr>
            <a:picLocks noGrp="1" noChangeAspect="1"/>
          </p:cNvPicPr>
          <p:nvPr>
            <p:ph idx="1"/>
          </p:nvPr>
        </p:nvPicPr>
        <p:blipFill>
          <a:blip r:embed="rId2"/>
          <a:stretch>
            <a:fillRect/>
          </a:stretch>
        </p:blipFill>
        <p:spPr>
          <a:xfrm>
            <a:off x="4765848" y="1196734"/>
            <a:ext cx="7270293" cy="1526759"/>
          </a:xfrm>
          <a:prstGeom prst="rect">
            <a:avLst/>
          </a:prstGeom>
        </p:spPr>
      </p:pic>
      <p:sp>
        <p:nvSpPr>
          <p:cNvPr id="47"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DD690DB-4292-1F89-E961-6E283F08BD14}"/>
              </a:ext>
            </a:extLst>
          </p:cNvPr>
          <p:cNvSpPr txBox="1"/>
          <p:nvPr/>
        </p:nvSpPr>
        <p:spPr>
          <a:xfrm>
            <a:off x="7069873" y="645106"/>
            <a:ext cx="3256156" cy="338554"/>
          </a:xfrm>
          <a:prstGeom prst="rect">
            <a:avLst/>
          </a:prstGeom>
          <a:noFill/>
        </p:spPr>
        <p:txBody>
          <a:bodyPr wrap="square" rtlCol="0">
            <a:spAutoFit/>
          </a:bodyPr>
          <a:lstStyle/>
          <a:p>
            <a:pPr algn="ctr"/>
            <a:r>
              <a:rPr lang="en-US" sz="1600" u="sng" dirty="0">
                <a:latin typeface="Times New Roman" panose="02020603050405020304" pitchFamily="18" charset="0"/>
                <a:cs typeface="Times New Roman" panose="02020603050405020304" pitchFamily="18" charset="0"/>
              </a:rPr>
              <a:t>Energy Stocks Volume Distribution</a:t>
            </a:r>
          </a:p>
        </p:txBody>
      </p:sp>
      <p:pic>
        <p:nvPicPr>
          <p:cNvPr id="7" name="Picture 6" descr="Chart, histogram&#10;&#10;Description automatically generated">
            <a:extLst>
              <a:ext uri="{FF2B5EF4-FFF2-40B4-BE49-F238E27FC236}">
                <a16:creationId xmlns:a16="http://schemas.microsoft.com/office/drawing/2014/main" id="{D85DA28C-18F5-3D9B-F3DA-9ACDB7331D98}"/>
              </a:ext>
            </a:extLst>
          </p:cNvPr>
          <p:cNvPicPr>
            <a:picLocks noChangeAspect="1"/>
          </p:cNvPicPr>
          <p:nvPr/>
        </p:nvPicPr>
        <p:blipFill>
          <a:blip r:embed="rId3"/>
          <a:stretch>
            <a:fillRect/>
          </a:stretch>
        </p:blipFill>
        <p:spPr>
          <a:xfrm>
            <a:off x="4667538" y="3787495"/>
            <a:ext cx="7497237" cy="1534531"/>
          </a:xfrm>
          <a:prstGeom prst="rect">
            <a:avLst/>
          </a:prstGeom>
        </p:spPr>
      </p:pic>
      <p:sp>
        <p:nvSpPr>
          <p:cNvPr id="8" name="TextBox 7">
            <a:extLst>
              <a:ext uri="{FF2B5EF4-FFF2-40B4-BE49-F238E27FC236}">
                <a16:creationId xmlns:a16="http://schemas.microsoft.com/office/drawing/2014/main" id="{9D93837F-FC12-1CF7-9D40-ECD8DC1039C7}"/>
              </a:ext>
            </a:extLst>
          </p:cNvPr>
          <p:cNvSpPr txBox="1"/>
          <p:nvPr/>
        </p:nvSpPr>
        <p:spPr>
          <a:xfrm>
            <a:off x="6930174" y="3318398"/>
            <a:ext cx="3546088" cy="338554"/>
          </a:xfrm>
          <a:prstGeom prst="rect">
            <a:avLst/>
          </a:prstGeom>
          <a:noFill/>
        </p:spPr>
        <p:txBody>
          <a:bodyPr wrap="square" rtlCol="0">
            <a:spAutoFit/>
          </a:bodyPr>
          <a:lstStyle/>
          <a:p>
            <a:pPr algn="ctr"/>
            <a:r>
              <a:rPr lang="en-US" sz="1600" u="sng" dirty="0">
                <a:latin typeface="Times New Roman" panose="02020603050405020304" pitchFamily="18" charset="0"/>
                <a:cs typeface="Times New Roman" panose="02020603050405020304" pitchFamily="18" charset="0"/>
              </a:rPr>
              <a:t>Health Stocks Volume Distribution</a:t>
            </a:r>
          </a:p>
        </p:txBody>
      </p:sp>
    </p:spTree>
    <p:extLst>
      <p:ext uri="{BB962C8B-B14F-4D97-AF65-F5344CB8AC3E}">
        <p14:creationId xmlns:p14="http://schemas.microsoft.com/office/powerpoint/2010/main" val="1877150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6"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3" name="Rectangle 42">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BF9C4F0-7EB4-E275-3B58-6B5225F6412D}"/>
              </a:ext>
            </a:extLst>
          </p:cNvPr>
          <p:cNvSpPr>
            <a:spLocks noGrp="1"/>
          </p:cNvSpPr>
          <p:nvPr>
            <p:ph type="title"/>
          </p:nvPr>
        </p:nvSpPr>
        <p:spPr>
          <a:xfrm>
            <a:off x="1304103" y="1318591"/>
            <a:ext cx="5800929" cy="4220820"/>
          </a:xfrm>
        </p:spPr>
        <p:txBody>
          <a:bodyPr vert="horz" lIns="91440" tIns="45720" rIns="91440" bIns="45720" rtlCol="0" anchor="ctr">
            <a:normAutofit/>
          </a:bodyPr>
          <a:lstStyle/>
          <a:p>
            <a:pPr algn="r"/>
            <a:r>
              <a:rPr lang="en-US" sz="6600">
                <a:solidFill>
                  <a:schemeClr val="tx2">
                    <a:lumMod val="75000"/>
                  </a:schemeClr>
                </a:solidFill>
              </a:rPr>
              <a:t>Data Analysis</a:t>
            </a:r>
          </a:p>
        </p:txBody>
      </p:sp>
      <p:sp>
        <p:nvSpPr>
          <p:cNvPr id="6" name="Text Placeholder 5">
            <a:extLst>
              <a:ext uri="{FF2B5EF4-FFF2-40B4-BE49-F238E27FC236}">
                <a16:creationId xmlns:a16="http://schemas.microsoft.com/office/drawing/2014/main" id="{67728AC4-CDA7-2113-72ED-747C9889BECE}"/>
              </a:ext>
            </a:extLst>
          </p:cNvPr>
          <p:cNvSpPr>
            <a:spLocks noGrp="1"/>
          </p:cNvSpPr>
          <p:nvPr>
            <p:ph type="body" idx="1"/>
          </p:nvPr>
        </p:nvSpPr>
        <p:spPr>
          <a:xfrm>
            <a:off x="7855048" y="1871831"/>
            <a:ext cx="3084569" cy="3199806"/>
          </a:xfrm>
        </p:spPr>
        <p:txBody>
          <a:bodyPr vert="horz" lIns="91440" tIns="45720" rIns="91440" bIns="45720" rtlCol="0" anchor="ctr">
            <a:normAutofit/>
          </a:bodyPr>
          <a:lstStyle/>
          <a:p>
            <a:r>
              <a:rPr lang="en-US">
                <a:solidFill>
                  <a:schemeClr val="tx2">
                    <a:lumMod val="75000"/>
                  </a:schemeClr>
                </a:solidFill>
              </a:rPr>
              <a:t>Comparison Analysis</a:t>
            </a:r>
          </a:p>
        </p:txBody>
      </p:sp>
      <p:sp>
        <p:nvSpPr>
          <p:cNvPr id="45" name="Rectangle 44">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7" name="Straight Connector 46">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196"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43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380FA-056B-C504-5774-FD9B17CAFAEC}"/>
              </a:ext>
            </a:extLst>
          </p:cNvPr>
          <p:cNvSpPr>
            <a:spLocks noGrp="1"/>
          </p:cNvSpPr>
          <p:nvPr>
            <p:ph type="title"/>
          </p:nvPr>
        </p:nvSpPr>
        <p:spPr>
          <a:xfrm>
            <a:off x="1753851" y="33051"/>
            <a:ext cx="8882352" cy="976312"/>
          </a:xfrm>
        </p:spPr>
        <p:txBody>
          <a:bodyPr>
            <a:normAutofit/>
          </a:bodyPr>
          <a:lstStyle/>
          <a:p>
            <a:r>
              <a:rPr lang="en-US" sz="1800" dirty="0">
                <a:latin typeface="Times New Roman" panose="02020603050405020304" pitchFamily="18" charset="0"/>
                <a:cs typeface="Times New Roman" panose="02020603050405020304" pitchFamily="18" charset="0"/>
              </a:rPr>
              <a:t>Price Correlation matrix- The prices for the individual stocks were then compared to the market index S&amp;P 500.</a:t>
            </a: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pic>
        <p:nvPicPr>
          <p:cNvPr id="6" name="Content Placeholder 5" descr="Chart&#10;&#10;Description automatically generated">
            <a:extLst>
              <a:ext uri="{FF2B5EF4-FFF2-40B4-BE49-F238E27FC236}">
                <a16:creationId xmlns:a16="http://schemas.microsoft.com/office/drawing/2014/main" id="{119540E0-3D02-EA27-5707-F3BADD54185A}"/>
              </a:ext>
            </a:extLst>
          </p:cNvPr>
          <p:cNvPicPr>
            <a:picLocks noGrp="1" noChangeAspect="1"/>
          </p:cNvPicPr>
          <p:nvPr>
            <p:ph idx="1"/>
          </p:nvPr>
        </p:nvPicPr>
        <p:blipFill>
          <a:blip r:embed="rId2"/>
          <a:stretch>
            <a:fillRect/>
          </a:stretch>
        </p:blipFill>
        <p:spPr>
          <a:xfrm>
            <a:off x="1731817" y="817418"/>
            <a:ext cx="9472571" cy="4461164"/>
          </a:xfrm>
        </p:spPr>
      </p:pic>
      <p:sp>
        <p:nvSpPr>
          <p:cNvPr id="4" name="Text Placeholder 3">
            <a:extLst>
              <a:ext uri="{FF2B5EF4-FFF2-40B4-BE49-F238E27FC236}">
                <a16:creationId xmlns:a16="http://schemas.microsoft.com/office/drawing/2014/main" id="{2802302A-7760-4810-0674-5C3657CE632C}"/>
              </a:ext>
            </a:extLst>
          </p:cNvPr>
          <p:cNvSpPr>
            <a:spLocks noGrp="1"/>
          </p:cNvSpPr>
          <p:nvPr>
            <p:ph type="body" sz="half" idx="2"/>
          </p:nvPr>
        </p:nvSpPr>
        <p:spPr>
          <a:xfrm>
            <a:off x="1189822" y="5453349"/>
            <a:ext cx="9879960" cy="1404651"/>
          </a:xfrm>
        </p:spPr>
        <p:txBody>
          <a:bodyPr>
            <a:normAutofit fontScale="55000" lnSpcReduction="20000"/>
          </a:bodyPr>
          <a:lstStyle/>
          <a:p>
            <a:r>
              <a:rPr lang="en-US" sz="2900" u="sng" dirty="0">
                <a:latin typeface="Times New Roman" panose="02020603050405020304" pitchFamily="18" charset="0"/>
                <a:cs typeface="Times New Roman" panose="02020603050405020304" pitchFamily="18" charset="0"/>
              </a:rPr>
              <a:t>Findings:</a:t>
            </a:r>
          </a:p>
          <a:p>
            <a:pPr marL="285750" indent="-285750">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Highly positive correlation: ORCL,TSM,ABT,UNH and BRK having 0.9 and above –indicating high similarity with Closing price movement of Market index.</a:t>
            </a:r>
          </a:p>
          <a:p>
            <a:pPr marL="285750" indent="-285750">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Negative Correlation: UL,BABA,XOM,SHEL and TTE – these are stocks to be filtered out from the further analysis as they are prone to risk and loss.</a:t>
            </a:r>
          </a:p>
          <a:p>
            <a:pPr marL="285750" indent="-285750">
              <a:buFont typeface="Arial" panose="020B0604020202020204" pitchFamily="34" charset="0"/>
              <a:buChar char="•"/>
            </a:pPr>
            <a:endParaRPr lang="en-US" sz="29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429728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6"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8" name="Rectangle 42">
            <a:extLst>
              <a:ext uri="{FF2B5EF4-FFF2-40B4-BE49-F238E27FC236}">
                <a16:creationId xmlns:a16="http://schemas.microsoft.com/office/drawing/2014/main" id="{A922CC7D-9AB0-495B-8AEC-81B7CDEE1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44">
            <a:extLst>
              <a:ext uri="{FF2B5EF4-FFF2-40B4-BE49-F238E27FC236}">
                <a16:creationId xmlns:a16="http://schemas.microsoft.com/office/drawing/2014/main" id="{001EF6D3-851E-4B24-A9CD-D38CA18A5B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34C02ECD-F75C-45DF-A249-716AE4455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7" name="Freeform 12">
              <a:extLst>
                <a:ext uri="{FF2B5EF4-FFF2-40B4-BE49-F238E27FC236}">
                  <a16:creationId xmlns:a16="http://schemas.microsoft.com/office/drawing/2014/main" id="{11648B16-4A94-4F3F-B47F-F0C334287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8" name="Freeform 13">
              <a:extLst>
                <a:ext uri="{FF2B5EF4-FFF2-40B4-BE49-F238E27FC236}">
                  <a16:creationId xmlns:a16="http://schemas.microsoft.com/office/drawing/2014/main" id="{37B30A17-8AF2-443F-A549-420892746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9" name="Freeform 14">
              <a:extLst>
                <a:ext uri="{FF2B5EF4-FFF2-40B4-BE49-F238E27FC236}">
                  <a16:creationId xmlns:a16="http://schemas.microsoft.com/office/drawing/2014/main" id="{899AF856-9FE0-41D3-AE38-0028650E5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0" name="Freeform 15">
              <a:extLst>
                <a:ext uri="{FF2B5EF4-FFF2-40B4-BE49-F238E27FC236}">
                  <a16:creationId xmlns:a16="http://schemas.microsoft.com/office/drawing/2014/main" id="{0AA03574-BAE0-48F0-AFFD-7FE53A80A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1" name="Freeform 16">
              <a:extLst>
                <a:ext uri="{FF2B5EF4-FFF2-40B4-BE49-F238E27FC236}">
                  <a16:creationId xmlns:a16="http://schemas.microsoft.com/office/drawing/2014/main" id="{E5C11F0E-3CE3-4AA3-8903-97F7B6E77E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2" name="Freeform 17">
              <a:extLst>
                <a:ext uri="{FF2B5EF4-FFF2-40B4-BE49-F238E27FC236}">
                  <a16:creationId xmlns:a16="http://schemas.microsoft.com/office/drawing/2014/main" id="{0084F2D6-47B1-4245-9971-C28AB2991F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3" name="Freeform 18">
              <a:extLst>
                <a:ext uri="{FF2B5EF4-FFF2-40B4-BE49-F238E27FC236}">
                  <a16:creationId xmlns:a16="http://schemas.microsoft.com/office/drawing/2014/main" id="{5ED0731E-418A-460F-A64A-D885C733A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4" name="Freeform 19">
              <a:extLst>
                <a:ext uri="{FF2B5EF4-FFF2-40B4-BE49-F238E27FC236}">
                  <a16:creationId xmlns:a16="http://schemas.microsoft.com/office/drawing/2014/main" id="{CA7B555A-665D-4AF0-BE1D-FD9FD5518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5" name="Freeform 20">
              <a:extLst>
                <a:ext uri="{FF2B5EF4-FFF2-40B4-BE49-F238E27FC236}">
                  <a16:creationId xmlns:a16="http://schemas.microsoft.com/office/drawing/2014/main" id="{76639BB9-DC72-4905-B646-14612CA4C4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6" name="Freeform 21">
              <a:extLst>
                <a:ext uri="{FF2B5EF4-FFF2-40B4-BE49-F238E27FC236}">
                  <a16:creationId xmlns:a16="http://schemas.microsoft.com/office/drawing/2014/main" id="{33F5F41C-CB34-4D75-A726-A6A1468CC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7" name="Freeform 22">
              <a:extLst>
                <a:ext uri="{FF2B5EF4-FFF2-40B4-BE49-F238E27FC236}">
                  <a16:creationId xmlns:a16="http://schemas.microsoft.com/office/drawing/2014/main" id="{4ECB3308-01BD-41F1-96DE-633B57C7EB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277BA122-B1E4-27B2-8B6F-6E2D7C843E9F}"/>
              </a:ext>
            </a:extLst>
          </p:cNvPr>
          <p:cNvSpPr>
            <a:spLocks noGrp="1"/>
          </p:cNvSpPr>
          <p:nvPr>
            <p:ph type="title"/>
          </p:nvPr>
        </p:nvSpPr>
        <p:spPr>
          <a:xfrm>
            <a:off x="1710856" y="4009467"/>
            <a:ext cx="9775042" cy="1162423"/>
          </a:xfrm>
        </p:spPr>
        <p:txBody>
          <a:bodyPr vert="horz" lIns="91440" tIns="45720" rIns="91440" bIns="45720" rtlCol="0" anchor="b">
            <a:normAutofit/>
          </a:bodyPr>
          <a:lstStyle/>
          <a:p>
            <a:pPr>
              <a:lnSpc>
                <a:spcPct val="90000"/>
              </a:lnSpc>
            </a:pPr>
            <a:r>
              <a:rPr lang="en-US" sz="3600" u="sng" dirty="0">
                <a:latin typeface="Times New Roman" panose="02020603050405020304" pitchFamily="18" charset="0"/>
                <a:cs typeface="Times New Roman" panose="02020603050405020304" pitchFamily="18" charset="0"/>
              </a:rPr>
              <a:t>Normalization Of Closing Prices To Market Index</a:t>
            </a:r>
          </a:p>
        </p:txBody>
      </p:sp>
      <p:sp>
        <p:nvSpPr>
          <p:cNvPr id="4" name="Text Placeholder 3">
            <a:extLst>
              <a:ext uri="{FF2B5EF4-FFF2-40B4-BE49-F238E27FC236}">
                <a16:creationId xmlns:a16="http://schemas.microsoft.com/office/drawing/2014/main" id="{66048F38-8522-D786-BEA8-821D31A8E147}"/>
              </a:ext>
            </a:extLst>
          </p:cNvPr>
          <p:cNvSpPr>
            <a:spLocks noGrp="1"/>
          </p:cNvSpPr>
          <p:nvPr>
            <p:ph type="body" sz="half" idx="2"/>
          </p:nvPr>
        </p:nvSpPr>
        <p:spPr>
          <a:xfrm>
            <a:off x="1839602" y="5394530"/>
            <a:ext cx="10453049" cy="1308833"/>
          </a:xfrm>
        </p:spPr>
        <p:txBody>
          <a:bodyPr vert="horz" lIns="91440" tIns="45720" rIns="91440" bIns="45720" rtlCol="0" anchor="t">
            <a:normAutofit fontScale="85000" lnSpcReduction="20000"/>
          </a:bodyPr>
          <a:lstStyle/>
          <a:p>
            <a:pPr>
              <a:lnSpc>
                <a:spcPct val="90000"/>
              </a:lnSpc>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After correlation matrix , we have compared the two highly correlated stocks per category with the market index price variation over a line graph.</a:t>
            </a:r>
          </a:p>
          <a:p>
            <a:pPr>
              <a:lnSpc>
                <a:spcPct val="90000"/>
              </a:lnSpc>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FINDINGS:</a:t>
            </a:r>
          </a:p>
          <a:p>
            <a:pPr marL="285750" indent="-285750">
              <a:lnSpc>
                <a:spcPct val="90000"/>
              </a:lnSpc>
              <a:buFont typeface="Arial" panose="020B0604020202020204" pitchFamily="34" charset="0"/>
              <a:buChar char="•"/>
            </a:pP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The stocks namely; V,MA ,ABT,WMT and PG have outperformed the market index over the period of time so these could be stocks that have high chances of more returns and less risk in coming times.</a:t>
            </a:r>
          </a:p>
          <a:p>
            <a:pPr>
              <a:lnSpc>
                <a:spcPct val="90000"/>
              </a:lnSpc>
            </a:pPr>
            <a:endParaRPr lang="en-US" sz="1500" dirty="0">
              <a:solidFill>
                <a:schemeClr val="tx1">
                  <a:lumMod val="65000"/>
                  <a:lumOff val="35000"/>
                </a:schemeClr>
              </a:solidFill>
            </a:endParaRPr>
          </a:p>
        </p:txBody>
      </p:sp>
      <p:grpSp>
        <p:nvGrpSpPr>
          <p:cNvPr id="59" name="Group 58">
            <a:extLst>
              <a:ext uri="{FF2B5EF4-FFF2-40B4-BE49-F238E27FC236}">
                <a16:creationId xmlns:a16="http://schemas.microsoft.com/office/drawing/2014/main" id="{84A5389E-FAF0-49F8-B7DE-5DB1D39A43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0" name="Freeform 27">
              <a:extLst>
                <a:ext uri="{FF2B5EF4-FFF2-40B4-BE49-F238E27FC236}">
                  <a16:creationId xmlns:a16="http://schemas.microsoft.com/office/drawing/2014/main" id="{38290ECD-2C1E-41E9-B72C-8A74E6A4D0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1" name="Freeform 28">
              <a:extLst>
                <a:ext uri="{FF2B5EF4-FFF2-40B4-BE49-F238E27FC236}">
                  <a16:creationId xmlns:a16="http://schemas.microsoft.com/office/drawing/2014/main" id="{D4262E79-CD33-402B-8B11-B973D22F2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2" name="Freeform 29">
              <a:extLst>
                <a:ext uri="{FF2B5EF4-FFF2-40B4-BE49-F238E27FC236}">
                  <a16:creationId xmlns:a16="http://schemas.microsoft.com/office/drawing/2014/main" id="{D4E66077-E4B7-4D37-AAC4-0F2BDF92F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3" name="Freeform 30">
              <a:extLst>
                <a:ext uri="{FF2B5EF4-FFF2-40B4-BE49-F238E27FC236}">
                  <a16:creationId xmlns:a16="http://schemas.microsoft.com/office/drawing/2014/main" id="{C1CA20B0-9D1B-4696-8843-E29F303F5F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4" name="Freeform 31">
              <a:extLst>
                <a:ext uri="{FF2B5EF4-FFF2-40B4-BE49-F238E27FC236}">
                  <a16:creationId xmlns:a16="http://schemas.microsoft.com/office/drawing/2014/main" id="{8D6F844C-835B-426A-B64E-08FFD6F25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5" name="Freeform 32">
              <a:extLst>
                <a:ext uri="{FF2B5EF4-FFF2-40B4-BE49-F238E27FC236}">
                  <a16:creationId xmlns:a16="http://schemas.microsoft.com/office/drawing/2014/main" id="{0FA43E74-9BE8-4976-92B5-EAE1CE13D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6" name="Freeform 33">
              <a:extLst>
                <a:ext uri="{FF2B5EF4-FFF2-40B4-BE49-F238E27FC236}">
                  <a16:creationId xmlns:a16="http://schemas.microsoft.com/office/drawing/2014/main" id="{9ACB84C5-04AD-4802-B5BD-57BDC91F7A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7" name="Freeform 34">
              <a:extLst>
                <a:ext uri="{FF2B5EF4-FFF2-40B4-BE49-F238E27FC236}">
                  <a16:creationId xmlns:a16="http://schemas.microsoft.com/office/drawing/2014/main" id="{800BB42D-795C-4D34-B0C0-48C6DCAA5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8" name="Freeform 35">
              <a:extLst>
                <a:ext uri="{FF2B5EF4-FFF2-40B4-BE49-F238E27FC236}">
                  <a16:creationId xmlns:a16="http://schemas.microsoft.com/office/drawing/2014/main" id="{F053FFBE-8DFA-4F0C-8654-84B82FF44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9" name="Freeform 36">
              <a:extLst>
                <a:ext uri="{FF2B5EF4-FFF2-40B4-BE49-F238E27FC236}">
                  <a16:creationId xmlns:a16="http://schemas.microsoft.com/office/drawing/2014/main" id="{CF5AB1EE-3C75-41FC-BAC6-83222999D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0" name="Freeform 37">
              <a:extLst>
                <a:ext uri="{FF2B5EF4-FFF2-40B4-BE49-F238E27FC236}">
                  <a16:creationId xmlns:a16="http://schemas.microsoft.com/office/drawing/2014/main" id="{5EB7AD58-332B-4EA3-9386-08FD9554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1" name="Freeform 38">
              <a:extLst>
                <a:ext uri="{FF2B5EF4-FFF2-40B4-BE49-F238E27FC236}">
                  <a16:creationId xmlns:a16="http://schemas.microsoft.com/office/drawing/2014/main" id="{60F8A3C2-0BFB-44EE-9532-B1FE64632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3" name="Rectangle 72">
            <a:extLst>
              <a:ext uri="{FF2B5EF4-FFF2-40B4-BE49-F238E27FC236}">
                <a16:creationId xmlns:a16="http://schemas.microsoft.com/office/drawing/2014/main" id="{AA4E6AA2-BEA6-4D9C-940A-56C57341D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6" name="Content Placeholder 5" descr="Graphical user interface, chart, scatter chart&#10;&#10;Description automatically generated">
            <a:extLst>
              <a:ext uri="{FF2B5EF4-FFF2-40B4-BE49-F238E27FC236}">
                <a16:creationId xmlns:a16="http://schemas.microsoft.com/office/drawing/2014/main" id="{0E6700C6-336C-3E19-560C-8ACD8958D1C5}"/>
              </a:ext>
            </a:extLst>
          </p:cNvPr>
          <p:cNvPicPr>
            <a:picLocks noGrp="1" noChangeAspect="1"/>
          </p:cNvPicPr>
          <p:nvPr>
            <p:ph idx="1"/>
          </p:nvPr>
        </p:nvPicPr>
        <p:blipFill>
          <a:blip r:embed="rId2"/>
          <a:stretch>
            <a:fillRect/>
          </a:stretch>
        </p:blipFill>
        <p:spPr>
          <a:xfrm>
            <a:off x="769734" y="145584"/>
            <a:ext cx="10782186" cy="4097231"/>
          </a:xfrm>
          <a:prstGeom prst="rect">
            <a:avLst/>
          </a:prstGeom>
        </p:spPr>
      </p:pic>
      <p:sp>
        <p:nvSpPr>
          <p:cNvPr id="75" name="Freeform 33">
            <a:extLst>
              <a:ext uri="{FF2B5EF4-FFF2-40B4-BE49-F238E27FC236}">
                <a16:creationId xmlns:a16="http://schemas.microsoft.com/office/drawing/2014/main" id="{ED642ED3-CFED-4142-8502-CCC199447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2794242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9" name="Group 13">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1"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2"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3"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4"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5"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6"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7"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4"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4"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5"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6" name="Group 27">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77"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8"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9"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0"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81"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82"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83"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84"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85"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8"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86"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0"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2" name="Rectangle 41">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4"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6" name="Rectangle 45">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2F6EA19-8214-4807-304E-2458AC19FD8F}"/>
              </a:ext>
            </a:extLst>
          </p:cNvPr>
          <p:cNvSpPr>
            <a:spLocks noGrp="1"/>
          </p:cNvSpPr>
          <p:nvPr>
            <p:ph type="title"/>
          </p:nvPr>
        </p:nvSpPr>
        <p:spPr>
          <a:xfrm>
            <a:off x="1304103" y="1318591"/>
            <a:ext cx="5800929" cy="4220820"/>
          </a:xfrm>
        </p:spPr>
        <p:txBody>
          <a:bodyPr vert="horz" lIns="91440" tIns="45720" rIns="91440" bIns="45720" rtlCol="0" anchor="ctr">
            <a:normAutofit/>
          </a:bodyPr>
          <a:lstStyle/>
          <a:p>
            <a:pPr algn="r"/>
            <a:r>
              <a:rPr lang="en-US" sz="6600" dirty="0">
                <a:solidFill>
                  <a:schemeClr val="tx2">
                    <a:lumMod val="75000"/>
                  </a:schemeClr>
                </a:solidFill>
              </a:rPr>
              <a:t>Data Analysis</a:t>
            </a:r>
          </a:p>
        </p:txBody>
      </p:sp>
      <p:sp>
        <p:nvSpPr>
          <p:cNvPr id="9" name="Text Placeholder 8">
            <a:extLst>
              <a:ext uri="{FF2B5EF4-FFF2-40B4-BE49-F238E27FC236}">
                <a16:creationId xmlns:a16="http://schemas.microsoft.com/office/drawing/2014/main" id="{D478D6D0-E28C-7B2B-E999-0D68D82F9A71}"/>
              </a:ext>
            </a:extLst>
          </p:cNvPr>
          <p:cNvSpPr>
            <a:spLocks noGrp="1"/>
          </p:cNvSpPr>
          <p:nvPr>
            <p:ph type="body" idx="1"/>
          </p:nvPr>
        </p:nvSpPr>
        <p:spPr>
          <a:xfrm>
            <a:off x="7855048" y="1871831"/>
            <a:ext cx="3084569" cy="3199806"/>
          </a:xfrm>
        </p:spPr>
        <p:txBody>
          <a:bodyPr vert="horz" lIns="91440" tIns="45720" rIns="91440" bIns="45720" rtlCol="0" anchor="ctr">
            <a:normAutofit/>
          </a:bodyPr>
          <a:lstStyle/>
          <a:p>
            <a:r>
              <a:rPr lang="en-US">
                <a:solidFill>
                  <a:schemeClr val="tx2">
                    <a:lumMod val="75000"/>
                  </a:schemeClr>
                </a:solidFill>
              </a:rPr>
              <a:t>Volatility Analysis</a:t>
            </a:r>
          </a:p>
        </p:txBody>
      </p:sp>
      <p:sp>
        <p:nvSpPr>
          <p:cNvPr id="48" name="Rectangle 47">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50" name="Straight Connector 49">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196"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482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6"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7"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8"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9"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0"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1"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2"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3"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4"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5"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6"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7"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9" name="Group 28">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30"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1"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2"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3"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4"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5"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6"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7"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8"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9"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0"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1"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3" name="Rectangle 42">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5" name="Freeform 11">
            <a:extLst>
              <a:ext uri="{FF2B5EF4-FFF2-40B4-BE49-F238E27FC236}">
                <a16:creationId xmlns:a16="http://schemas.microsoft.com/office/drawing/2014/main" id="{5B3CCFC9-E82D-444E-9621-FE5F95E67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7" name="Rectangle 46">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6D16A27-2F43-EF48-6388-6EF154B94732}"/>
              </a:ext>
            </a:extLst>
          </p:cNvPr>
          <p:cNvSpPr>
            <a:spLocks noGrp="1"/>
          </p:cNvSpPr>
          <p:nvPr>
            <p:ph type="title"/>
          </p:nvPr>
        </p:nvSpPr>
        <p:spPr>
          <a:xfrm>
            <a:off x="649224" y="645106"/>
            <a:ext cx="3650279" cy="1259894"/>
          </a:xfrm>
        </p:spPr>
        <p:txBody>
          <a:bodyPr vert="horz" lIns="91440" tIns="45720" rIns="91440" bIns="45720" rtlCol="0" anchor="t">
            <a:normAutofit/>
          </a:bodyPr>
          <a:lstStyle/>
          <a:p>
            <a:r>
              <a:rPr lang="en-US" sz="3600" b="1" u="sng" dirty="0">
                <a:solidFill>
                  <a:srgbClr val="6E6F41"/>
                </a:solidFill>
                <a:latin typeface="Times New Roman" panose="02020603050405020304" pitchFamily="18" charset="0"/>
                <a:cs typeface="Times New Roman" panose="02020603050405020304" pitchFamily="18" charset="0"/>
              </a:rPr>
              <a:t>Daily Returns </a:t>
            </a:r>
          </a:p>
        </p:txBody>
      </p:sp>
      <p:sp>
        <p:nvSpPr>
          <p:cNvPr id="49" name="Rectangle 48">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6E6F41"/>
          </a:solidFill>
          <a:ln>
            <a:noFill/>
          </a:ln>
          <a:effectLst/>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FBBE6584-A9FE-2E40-571A-3D621677E64F}"/>
              </a:ext>
            </a:extLst>
          </p:cNvPr>
          <p:cNvSpPr>
            <a:spLocks noGrp="1"/>
          </p:cNvSpPr>
          <p:nvPr>
            <p:ph type="body" sz="half" idx="2"/>
          </p:nvPr>
        </p:nvSpPr>
        <p:spPr>
          <a:xfrm>
            <a:off x="467903" y="1661672"/>
            <a:ext cx="3831600" cy="4583062"/>
          </a:xfrm>
        </p:spPr>
        <p:txBody>
          <a:bodyPr vert="horz" lIns="91440" tIns="45720" rIns="91440" bIns="45720" rtlCol="0">
            <a:normAutofit/>
          </a:bodyPr>
          <a:lstStyle/>
          <a:p>
            <a:pPr algn="just">
              <a:buClr>
                <a:srgbClr val="F7A522"/>
              </a:buClr>
              <a:buFont typeface="Wingdings 3" charset="2"/>
              <a:buChar char=""/>
            </a:pPr>
            <a:r>
              <a:rPr lang="en-US" sz="2000" dirty="0">
                <a:latin typeface="Times New Roman" panose="02020603050405020304" pitchFamily="18" charset="0"/>
                <a:cs typeface="Times New Roman" panose="02020603050405020304" pitchFamily="18" charset="0"/>
              </a:rPr>
              <a:t>Daily Returns per stock depicts the volatility in price change for a single day.</a:t>
            </a:r>
          </a:p>
          <a:p>
            <a:pPr algn="just">
              <a:buClr>
                <a:srgbClr val="F7A522"/>
              </a:buClr>
              <a:buFont typeface="Wingdings 3" charset="2"/>
              <a:buChar char=""/>
            </a:pPr>
            <a:r>
              <a:rPr lang="en-US" sz="2000" dirty="0">
                <a:latin typeface="Times New Roman" panose="02020603050405020304" pitchFamily="18" charset="0"/>
                <a:cs typeface="Times New Roman" panose="02020603050405020304" pitchFamily="18" charset="0"/>
              </a:rPr>
              <a:t>Herein the volatility is measured by number of peaks irrespective of high or low.</a:t>
            </a:r>
          </a:p>
          <a:p>
            <a:pPr algn="just">
              <a:buClr>
                <a:srgbClr val="F7A522"/>
              </a:buClr>
            </a:pPr>
            <a:r>
              <a:rPr lang="en-US" sz="2000" u="sng" dirty="0">
                <a:latin typeface="Times New Roman" panose="02020603050405020304" pitchFamily="18" charset="0"/>
                <a:cs typeface="Times New Roman" panose="02020603050405020304" pitchFamily="18" charset="0"/>
              </a:rPr>
              <a:t>Findings:</a:t>
            </a:r>
          </a:p>
          <a:p>
            <a:pPr algn="just">
              <a:buClr>
                <a:srgbClr val="F7A522"/>
              </a:buClr>
              <a:buFont typeface="Wingdings 3" charset="2"/>
              <a:buChar char=""/>
            </a:pPr>
            <a:r>
              <a:rPr lang="en-US" sz="2000" dirty="0">
                <a:latin typeface="Times New Roman" panose="02020603050405020304" pitchFamily="18" charset="0"/>
                <a:cs typeface="Times New Roman" panose="02020603050405020304" pitchFamily="18" charset="0"/>
              </a:rPr>
              <a:t>For the plot of Health stocks daily returns data, LLY is the highest volatile stock while the JNJ is the least volatile stock.</a:t>
            </a:r>
          </a:p>
          <a:p>
            <a:pPr>
              <a:buClr>
                <a:srgbClr val="F7A522"/>
              </a:buClr>
              <a:buFont typeface="Wingdings 3" charset="2"/>
              <a:buChar char=""/>
            </a:pPr>
            <a:endParaRPr lang="en-US" sz="1600" dirty="0">
              <a:latin typeface="Times New Roman" panose="02020603050405020304" pitchFamily="18" charset="0"/>
              <a:cs typeface="Times New Roman" panose="02020603050405020304" pitchFamily="18" charset="0"/>
            </a:endParaRPr>
          </a:p>
        </p:txBody>
      </p:sp>
      <p:pic>
        <p:nvPicPr>
          <p:cNvPr id="10" name="Content Placeholder 9" descr="Chart, line chart&#10;&#10;Description automatically generated">
            <a:extLst>
              <a:ext uri="{FF2B5EF4-FFF2-40B4-BE49-F238E27FC236}">
                <a16:creationId xmlns:a16="http://schemas.microsoft.com/office/drawing/2014/main" id="{46D31F2B-525C-A5DC-595D-3FB1C07ED862}"/>
              </a:ext>
            </a:extLst>
          </p:cNvPr>
          <p:cNvPicPr>
            <a:picLocks noGrp="1" noChangeAspect="1"/>
          </p:cNvPicPr>
          <p:nvPr>
            <p:ph idx="1"/>
          </p:nvPr>
        </p:nvPicPr>
        <p:blipFill>
          <a:blip r:embed="rId2"/>
          <a:stretch>
            <a:fillRect/>
          </a:stretch>
        </p:blipFill>
        <p:spPr>
          <a:xfrm>
            <a:off x="4292721" y="1221672"/>
            <a:ext cx="7770672" cy="4118454"/>
          </a:xfrm>
          <a:prstGeom prst="rect">
            <a:avLst/>
          </a:prstGeom>
        </p:spPr>
      </p:pic>
      <p:sp>
        <p:nvSpPr>
          <p:cNvPr id="51"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0BF6B966-4F1D-D555-9662-C10363614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3025" y="5780100"/>
            <a:ext cx="6769100" cy="78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369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119" name="Group 45">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7"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8"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9"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0"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1"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2"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3"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4"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5"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6"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7"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8"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20" name="Group 59">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61"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2"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3"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4"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5"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6"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7"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8"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9"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0"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1"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2"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21" name="Rectangle 73">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22" name="Freeform 11">
            <a:extLst>
              <a:ext uri="{FF2B5EF4-FFF2-40B4-BE49-F238E27FC236}">
                <a16:creationId xmlns:a16="http://schemas.microsoft.com/office/drawing/2014/main" id="{5B3CCFC9-E82D-444E-9621-FE5F95E67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itle 1">
            <a:extLst>
              <a:ext uri="{FF2B5EF4-FFF2-40B4-BE49-F238E27FC236}">
                <a16:creationId xmlns:a16="http://schemas.microsoft.com/office/drawing/2014/main" id="{786AF32A-FF7D-9406-D8CF-603245D931CC}"/>
              </a:ext>
            </a:extLst>
          </p:cNvPr>
          <p:cNvSpPr>
            <a:spLocks noGrp="1"/>
          </p:cNvSpPr>
          <p:nvPr>
            <p:ph type="title"/>
          </p:nvPr>
        </p:nvSpPr>
        <p:spPr>
          <a:xfrm>
            <a:off x="1687669" y="624110"/>
            <a:ext cx="4137059" cy="1280890"/>
          </a:xfrm>
        </p:spPr>
        <p:txBody>
          <a:bodyPr vert="horz" lIns="91440" tIns="45720" rIns="91440" bIns="45720" rtlCol="0" anchor="t">
            <a:normAutofit/>
          </a:bodyPr>
          <a:lstStyle/>
          <a:p>
            <a:r>
              <a:rPr lang="en-US" sz="2400" u="sng" dirty="0">
                <a:latin typeface="Times New Roman" panose="02020603050405020304" pitchFamily="18" charset="0"/>
                <a:cs typeface="Times New Roman" panose="02020603050405020304" pitchFamily="18" charset="0"/>
              </a:rPr>
              <a:t>Annualized Returns</a:t>
            </a:r>
          </a:p>
        </p:txBody>
      </p:sp>
      <p:sp>
        <p:nvSpPr>
          <p:cNvPr id="4" name="Text Placeholder 3">
            <a:extLst>
              <a:ext uri="{FF2B5EF4-FFF2-40B4-BE49-F238E27FC236}">
                <a16:creationId xmlns:a16="http://schemas.microsoft.com/office/drawing/2014/main" id="{3CE9C35A-4C8E-08C9-0E2D-82868DDFEC58}"/>
              </a:ext>
            </a:extLst>
          </p:cNvPr>
          <p:cNvSpPr>
            <a:spLocks noGrp="1"/>
          </p:cNvSpPr>
          <p:nvPr>
            <p:ph type="body" sz="half" idx="2"/>
          </p:nvPr>
        </p:nvSpPr>
        <p:spPr>
          <a:xfrm>
            <a:off x="1228290" y="1470751"/>
            <a:ext cx="4140772" cy="3777622"/>
          </a:xfrm>
        </p:spPr>
        <p:txBody>
          <a:bodyPr vert="horz" lIns="91440" tIns="45720" rIns="91440" bIns="45720" rtlCol="0">
            <a:normAutofit/>
          </a:bodyPr>
          <a:lstStyle/>
          <a:p>
            <a:pPr>
              <a:buFont typeface="Wingdings 3" charset="2"/>
              <a:buChar char=""/>
            </a:pPr>
            <a:r>
              <a:rPr lang="en-US" sz="1600" dirty="0">
                <a:solidFill>
                  <a:srgbClr val="000000"/>
                </a:solidFill>
                <a:latin typeface="Times New Roman" panose="02020603050405020304" pitchFamily="18" charset="0"/>
                <a:cs typeface="Times New Roman" panose="02020603050405020304" pitchFamily="18" charset="0"/>
              </a:rPr>
              <a:t>Annualized returns is the geometric average mean of money earned over a period of  time, since the gain or loss for an investment in one year is dependent on the returns from previous year.</a:t>
            </a:r>
          </a:p>
          <a:p>
            <a:pPr>
              <a:buFont typeface="Wingdings 3" charset="2"/>
              <a:buChar char=""/>
            </a:pPr>
            <a:r>
              <a:rPr lang="en-US" sz="1600" dirty="0">
                <a:solidFill>
                  <a:srgbClr val="000000"/>
                </a:solidFill>
                <a:latin typeface="Times New Roman" panose="02020603050405020304" pitchFamily="18" charset="0"/>
                <a:cs typeface="Times New Roman" panose="02020603050405020304" pitchFamily="18" charset="0"/>
              </a:rPr>
              <a:t>Stocks with annualized returns of more than 10% are generally considered good returns.</a:t>
            </a:r>
          </a:p>
          <a:p>
            <a:pPr>
              <a:buFont typeface="Wingdings 3" charset="2"/>
              <a:buChar char=""/>
            </a:pPr>
            <a:r>
              <a:rPr lang="en-US" sz="1600" dirty="0">
                <a:solidFill>
                  <a:srgbClr val="000000"/>
                </a:solidFill>
                <a:latin typeface="Times New Roman" panose="02020603050405020304" pitchFamily="18" charset="0"/>
                <a:cs typeface="Times New Roman" panose="02020603050405020304" pitchFamily="18" charset="0"/>
              </a:rPr>
              <a:t>From table, the annualized returns are highest for the LLY with 31.24%, followed by COP and UNH with 24.28% and 23.38% respectively.</a:t>
            </a:r>
          </a:p>
          <a:p>
            <a:pPr>
              <a:buFont typeface="Wingdings 3" charset="2"/>
              <a:buChar char=""/>
            </a:pPr>
            <a:endParaRPr lang="en-US" sz="1600" dirty="0">
              <a:solidFill>
                <a:srgbClr val="000000"/>
              </a:solidFill>
            </a:endParaRPr>
          </a:p>
        </p:txBody>
      </p:sp>
      <p:pic>
        <p:nvPicPr>
          <p:cNvPr id="6" name="Content Placeholder 5" descr="Table&#10;&#10;Description automatically generated">
            <a:extLst>
              <a:ext uri="{FF2B5EF4-FFF2-40B4-BE49-F238E27FC236}">
                <a16:creationId xmlns:a16="http://schemas.microsoft.com/office/drawing/2014/main" id="{2C5309E4-60BA-4B64-A1FC-4A924DA154E0}"/>
              </a:ext>
            </a:extLst>
          </p:cNvPr>
          <p:cNvPicPr>
            <a:picLocks noGrp="1" noChangeAspect="1"/>
          </p:cNvPicPr>
          <p:nvPr>
            <p:ph idx="1"/>
          </p:nvPr>
        </p:nvPicPr>
        <p:blipFill rotWithShape="1">
          <a:blip r:embed="rId2"/>
          <a:srcRect t="3843" r="-1" b="2683"/>
          <a:stretch/>
        </p:blipFill>
        <p:spPr>
          <a:xfrm>
            <a:off x="6993121" y="645106"/>
            <a:ext cx="3649216" cy="5247747"/>
          </a:xfrm>
          <a:prstGeom prst="rect">
            <a:avLst/>
          </a:prstGeom>
        </p:spPr>
      </p:pic>
    </p:spTree>
    <p:extLst>
      <p:ext uri="{BB962C8B-B14F-4D97-AF65-F5344CB8AC3E}">
        <p14:creationId xmlns:p14="http://schemas.microsoft.com/office/powerpoint/2010/main" val="3169639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8CB1F-C446-8F29-93CE-5DFEA14C8775}"/>
              </a:ext>
            </a:extLst>
          </p:cNvPr>
          <p:cNvSpPr>
            <a:spLocks noGrp="1"/>
          </p:cNvSpPr>
          <p:nvPr>
            <p:ph type="title"/>
          </p:nvPr>
        </p:nvSpPr>
        <p:spPr>
          <a:xfrm>
            <a:off x="1795998" y="622301"/>
            <a:ext cx="3505199" cy="976312"/>
          </a:xfrm>
        </p:spPr>
        <p:txBody>
          <a:bodyPr/>
          <a:lstStyle/>
          <a:p>
            <a:r>
              <a:rPr lang="en-US" dirty="0"/>
              <a:t>Annualized Risk and Sharpe Ratio</a:t>
            </a:r>
          </a:p>
        </p:txBody>
      </p:sp>
      <p:sp>
        <p:nvSpPr>
          <p:cNvPr id="3" name="Content Placeholder 2">
            <a:extLst>
              <a:ext uri="{FF2B5EF4-FFF2-40B4-BE49-F238E27FC236}">
                <a16:creationId xmlns:a16="http://schemas.microsoft.com/office/drawing/2014/main" id="{E7BE3D08-2D0F-A77C-91AF-995EC4AE37B1}"/>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descr="Table&#10;&#10;Description automatically generated">
            <a:extLst>
              <a:ext uri="{FF2B5EF4-FFF2-40B4-BE49-F238E27FC236}">
                <a16:creationId xmlns:a16="http://schemas.microsoft.com/office/drawing/2014/main" id="{23F7ADC1-CA9A-2EB9-AA5F-828C6EDFB1CA}"/>
              </a:ext>
            </a:extLst>
          </p:cNvPr>
          <p:cNvPicPr>
            <a:picLocks noChangeAspect="1"/>
          </p:cNvPicPr>
          <p:nvPr/>
        </p:nvPicPr>
        <p:blipFill>
          <a:blip r:embed="rId2"/>
          <a:stretch>
            <a:fillRect/>
          </a:stretch>
        </p:blipFill>
        <p:spPr>
          <a:xfrm>
            <a:off x="6323012" y="1346416"/>
            <a:ext cx="5469413" cy="4165168"/>
          </a:xfrm>
          <a:prstGeom prst="rect">
            <a:avLst/>
          </a:prstGeom>
        </p:spPr>
      </p:pic>
      <p:graphicFrame>
        <p:nvGraphicFramePr>
          <p:cNvPr id="8" name="Text Placeholder 3">
            <a:extLst>
              <a:ext uri="{FF2B5EF4-FFF2-40B4-BE49-F238E27FC236}">
                <a16:creationId xmlns:a16="http://schemas.microsoft.com/office/drawing/2014/main" id="{77DF987B-BF99-3142-3F83-C4860CFF6359}"/>
              </a:ext>
            </a:extLst>
          </p:cNvPr>
          <p:cNvGraphicFramePr/>
          <p:nvPr>
            <p:extLst>
              <p:ext uri="{D42A27DB-BD31-4B8C-83A1-F6EECF244321}">
                <p14:modId xmlns:p14="http://schemas.microsoft.com/office/powerpoint/2010/main" val="4202376238"/>
              </p:ext>
            </p:extLst>
          </p:nvPr>
        </p:nvGraphicFramePr>
        <p:xfrm>
          <a:off x="1481960" y="1598613"/>
          <a:ext cx="4612452" cy="3912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picture containing text&#10;&#10;Description automatically generated">
            <a:extLst>
              <a:ext uri="{FF2B5EF4-FFF2-40B4-BE49-F238E27FC236}">
                <a16:creationId xmlns:a16="http://schemas.microsoft.com/office/drawing/2014/main" id="{8D0CCB82-7FF7-E325-4B93-456EC2B13480}"/>
              </a:ext>
            </a:extLst>
          </p:cNvPr>
          <p:cNvPicPr>
            <a:picLocks noChangeAspect="1"/>
          </p:cNvPicPr>
          <p:nvPr/>
        </p:nvPicPr>
        <p:blipFill>
          <a:blip r:embed="rId8"/>
          <a:stretch>
            <a:fillRect/>
          </a:stretch>
        </p:blipFill>
        <p:spPr>
          <a:xfrm>
            <a:off x="2971552" y="5596239"/>
            <a:ext cx="3966073" cy="1241124"/>
          </a:xfrm>
          <a:prstGeom prst="rect">
            <a:avLst/>
          </a:prstGeom>
        </p:spPr>
      </p:pic>
    </p:spTree>
    <p:extLst>
      <p:ext uri="{BB962C8B-B14F-4D97-AF65-F5344CB8AC3E}">
        <p14:creationId xmlns:p14="http://schemas.microsoft.com/office/powerpoint/2010/main" val="536196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28" name="Group 168">
            <a:extLst>
              <a:ext uri="{FF2B5EF4-FFF2-40B4-BE49-F238E27FC236}">
                <a16:creationId xmlns:a16="http://schemas.microsoft.com/office/drawing/2014/main" id="{F27737A0-D7E0-4415-8E90-FD4F69E76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70" name="Freeform 11">
              <a:extLst>
                <a:ext uri="{FF2B5EF4-FFF2-40B4-BE49-F238E27FC236}">
                  <a16:creationId xmlns:a16="http://schemas.microsoft.com/office/drawing/2014/main" id="{506CE375-B39D-4C51-A858-F4A38331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71" name="Freeform 12">
              <a:extLst>
                <a:ext uri="{FF2B5EF4-FFF2-40B4-BE49-F238E27FC236}">
                  <a16:creationId xmlns:a16="http://schemas.microsoft.com/office/drawing/2014/main" id="{64EA8B46-395C-41F6-BE09-548B1080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72" name="Freeform 13">
              <a:extLst>
                <a:ext uri="{FF2B5EF4-FFF2-40B4-BE49-F238E27FC236}">
                  <a16:creationId xmlns:a16="http://schemas.microsoft.com/office/drawing/2014/main" id="{BC7EDC6D-8B00-48D9-B8FD-9B5285FB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73" name="Freeform 14">
              <a:extLst>
                <a:ext uri="{FF2B5EF4-FFF2-40B4-BE49-F238E27FC236}">
                  <a16:creationId xmlns:a16="http://schemas.microsoft.com/office/drawing/2014/main" id="{DE4BD3C3-5C1B-4305-BFA1-9054820B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4" name="Freeform 15">
              <a:extLst>
                <a:ext uri="{FF2B5EF4-FFF2-40B4-BE49-F238E27FC236}">
                  <a16:creationId xmlns:a16="http://schemas.microsoft.com/office/drawing/2014/main" id="{4635ED79-E821-4CFD-9F97-D6137E5DC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5" name="Freeform 16">
              <a:extLst>
                <a:ext uri="{FF2B5EF4-FFF2-40B4-BE49-F238E27FC236}">
                  <a16:creationId xmlns:a16="http://schemas.microsoft.com/office/drawing/2014/main" id="{92FD5F9A-0D1B-4304-AC95-EA6A4E70E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6" name="Freeform 17">
              <a:extLst>
                <a:ext uri="{FF2B5EF4-FFF2-40B4-BE49-F238E27FC236}">
                  <a16:creationId xmlns:a16="http://schemas.microsoft.com/office/drawing/2014/main" id="{E9BB96F9-6F99-413C-909E-6FCF017C1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7" name="Freeform 18">
              <a:extLst>
                <a:ext uri="{FF2B5EF4-FFF2-40B4-BE49-F238E27FC236}">
                  <a16:creationId xmlns:a16="http://schemas.microsoft.com/office/drawing/2014/main" id="{1CCAEE3F-DFD6-4F56-91DF-94C71526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8" name="Freeform 19">
              <a:extLst>
                <a:ext uri="{FF2B5EF4-FFF2-40B4-BE49-F238E27FC236}">
                  <a16:creationId xmlns:a16="http://schemas.microsoft.com/office/drawing/2014/main" id="{A9965128-6557-433B-B75B-BDF307311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9" name="Freeform 20">
              <a:extLst>
                <a:ext uri="{FF2B5EF4-FFF2-40B4-BE49-F238E27FC236}">
                  <a16:creationId xmlns:a16="http://schemas.microsoft.com/office/drawing/2014/main" id="{6ACA7D22-11B5-4768-B195-51BF6E7C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0" name="Freeform 21">
              <a:extLst>
                <a:ext uri="{FF2B5EF4-FFF2-40B4-BE49-F238E27FC236}">
                  <a16:creationId xmlns:a16="http://schemas.microsoft.com/office/drawing/2014/main" id="{A10AD997-8BE7-4F95-8B7C-4E59DA1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81" name="Freeform 22">
              <a:extLst>
                <a:ext uri="{FF2B5EF4-FFF2-40B4-BE49-F238E27FC236}">
                  <a16:creationId xmlns:a16="http://schemas.microsoft.com/office/drawing/2014/main" id="{DE270B5A-1647-4C9C-BA5F-6BC559F86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9" name="Group 182">
            <a:extLst>
              <a:ext uri="{FF2B5EF4-FFF2-40B4-BE49-F238E27FC236}">
                <a16:creationId xmlns:a16="http://schemas.microsoft.com/office/drawing/2014/main" id="{57D8AB18-1DD7-4D60-B9FA-190B47BB26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184" name="Freeform 27">
              <a:extLst>
                <a:ext uri="{FF2B5EF4-FFF2-40B4-BE49-F238E27FC236}">
                  <a16:creationId xmlns:a16="http://schemas.microsoft.com/office/drawing/2014/main" id="{AE3C8994-22F6-4B7D-B50B-80ECD1E2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85" name="Freeform 28">
              <a:extLst>
                <a:ext uri="{FF2B5EF4-FFF2-40B4-BE49-F238E27FC236}">
                  <a16:creationId xmlns:a16="http://schemas.microsoft.com/office/drawing/2014/main" id="{DDCDE2FF-5BFC-4807-AB1E-D6928F8F4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86" name="Freeform 29">
              <a:extLst>
                <a:ext uri="{FF2B5EF4-FFF2-40B4-BE49-F238E27FC236}">
                  <a16:creationId xmlns:a16="http://schemas.microsoft.com/office/drawing/2014/main" id="{63EF93F1-6EAF-4409-A623-76533740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87" name="Freeform 30">
              <a:extLst>
                <a:ext uri="{FF2B5EF4-FFF2-40B4-BE49-F238E27FC236}">
                  <a16:creationId xmlns:a16="http://schemas.microsoft.com/office/drawing/2014/main" id="{ED3B5256-3F5C-4FDE-8A9A-5A124E92B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88" name="Freeform 31">
              <a:extLst>
                <a:ext uri="{FF2B5EF4-FFF2-40B4-BE49-F238E27FC236}">
                  <a16:creationId xmlns:a16="http://schemas.microsoft.com/office/drawing/2014/main" id="{ED5D4282-BFB9-4BFC-A20D-18E1C4EE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89" name="Freeform 32">
              <a:extLst>
                <a:ext uri="{FF2B5EF4-FFF2-40B4-BE49-F238E27FC236}">
                  <a16:creationId xmlns:a16="http://schemas.microsoft.com/office/drawing/2014/main" id="{3E6394EB-0752-433A-BA70-AF42B45F1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90" name="Freeform 33">
              <a:extLst>
                <a:ext uri="{FF2B5EF4-FFF2-40B4-BE49-F238E27FC236}">
                  <a16:creationId xmlns:a16="http://schemas.microsoft.com/office/drawing/2014/main" id="{DF27BE5F-DA8D-4260-9D0D-69E9CE146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91" name="Freeform 34">
              <a:extLst>
                <a:ext uri="{FF2B5EF4-FFF2-40B4-BE49-F238E27FC236}">
                  <a16:creationId xmlns:a16="http://schemas.microsoft.com/office/drawing/2014/main" id="{9A6E5CBE-AE54-40B7-9A00-E3975FE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2" name="Freeform 35">
              <a:extLst>
                <a:ext uri="{FF2B5EF4-FFF2-40B4-BE49-F238E27FC236}">
                  <a16:creationId xmlns:a16="http://schemas.microsoft.com/office/drawing/2014/main" id="{6C307890-5461-4D51-ADA6-A3DA6D35B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93" name="Freeform 36">
              <a:extLst>
                <a:ext uri="{FF2B5EF4-FFF2-40B4-BE49-F238E27FC236}">
                  <a16:creationId xmlns:a16="http://schemas.microsoft.com/office/drawing/2014/main" id="{3F9B7E4B-6412-4B97-AD48-30B1F61F3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94" name="Freeform 37">
              <a:extLst>
                <a:ext uri="{FF2B5EF4-FFF2-40B4-BE49-F238E27FC236}">
                  <a16:creationId xmlns:a16="http://schemas.microsoft.com/office/drawing/2014/main" id="{D345D359-869B-4305-B7D7-0B5C4FDEC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95" name="Freeform 38">
              <a:extLst>
                <a:ext uri="{FF2B5EF4-FFF2-40B4-BE49-F238E27FC236}">
                  <a16:creationId xmlns:a16="http://schemas.microsoft.com/office/drawing/2014/main" id="{2F688B27-AEB8-45BD-9597-78A97EE0D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30" name="Rectangle 196">
            <a:extLst>
              <a:ext uri="{FF2B5EF4-FFF2-40B4-BE49-F238E27FC236}">
                <a16:creationId xmlns:a16="http://schemas.microsoft.com/office/drawing/2014/main" id="{4EB21FA6-8B6A-4699-8408-91E699800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31" name="Freeform 11">
            <a:extLst>
              <a:ext uri="{FF2B5EF4-FFF2-40B4-BE49-F238E27FC236}">
                <a16:creationId xmlns:a16="http://schemas.microsoft.com/office/drawing/2014/main" id="{664D6319-AE80-458F-A2C6-1F0351266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232" name="Rectangle 200">
            <a:extLst>
              <a:ext uri="{FF2B5EF4-FFF2-40B4-BE49-F238E27FC236}">
                <a16:creationId xmlns:a16="http://schemas.microsoft.com/office/drawing/2014/main" id="{93262980-E907-4930-9E6E-3DC2025C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9726358-EBEE-4040-CA32-AA22BCE2D6BC}"/>
              </a:ext>
            </a:extLst>
          </p:cNvPr>
          <p:cNvSpPr>
            <a:spLocks noGrp="1"/>
          </p:cNvSpPr>
          <p:nvPr>
            <p:ph type="title"/>
          </p:nvPr>
        </p:nvSpPr>
        <p:spPr>
          <a:xfrm>
            <a:off x="649224" y="645106"/>
            <a:ext cx="3650279" cy="1259894"/>
          </a:xfrm>
        </p:spPr>
        <p:txBody>
          <a:bodyPr vert="horz" lIns="91440" tIns="45720" rIns="91440" bIns="45720" rtlCol="0" anchor="t">
            <a:normAutofit/>
          </a:bodyPr>
          <a:lstStyle/>
          <a:p>
            <a:endParaRPr lang="en-US" sz="3600">
              <a:solidFill>
                <a:srgbClr val="3D6738"/>
              </a:solidFill>
            </a:endParaRPr>
          </a:p>
        </p:txBody>
      </p:sp>
      <p:sp>
        <p:nvSpPr>
          <p:cNvPr id="233" name="Rectangle 202">
            <a:extLst>
              <a:ext uri="{FF2B5EF4-FFF2-40B4-BE49-F238E27FC236}">
                <a16:creationId xmlns:a16="http://schemas.microsoft.com/office/drawing/2014/main" id="{AFD53EBD-B361-45AD-8ABF-9270B20B4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3D6738"/>
          </a:solidFill>
          <a:ln>
            <a:noFill/>
          </a:ln>
          <a:effectLst/>
        </p:spPr>
        <p:style>
          <a:lnRef idx="1">
            <a:schemeClr val="accent1"/>
          </a:lnRef>
          <a:fillRef idx="3">
            <a:schemeClr val="accent1"/>
          </a:fillRef>
          <a:effectRef idx="2">
            <a:schemeClr val="accent1"/>
          </a:effectRef>
          <a:fontRef idx="minor">
            <a:schemeClr val="lt1"/>
          </a:fontRef>
        </p:style>
      </p:sp>
      <p:sp>
        <p:nvSpPr>
          <p:cNvPr id="7" name="Text Placeholder 6">
            <a:extLst>
              <a:ext uri="{FF2B5EF4-FFF2-40B4-BE49-F238E27FC236}">
                <a16:creationId xmlns:a16="http://schemas.microsoft.com/office/drawing/2014/main" id="{0F585819-5D3B-F56A-7DA4-56C8251FAC4D}"/>
              </a:ext>
            </a:extLst>
          </p:cNvPr>
          <p:cNvSpPr>
            <a:spLocks noGrp="1"/>
          </p:cNvSpPr>
          <p:nvPr>
            <p:ph type="body" sz="half" idx="2"/>
          </p:nvPr>
        </p:nvSpPr>
        <p:spPr>
          <a:xfrm>
            <a:off x="649225" y="2133600"/>
            <a:ext cx="3650278" cy="3759253"/>
          </a:xfrm>
        </p:spPr>
        <p:txBody>
          <a:bodyPr vert="horz" lIns="91440" tIns="45720" rIns="91440" bIns="45720" rtlCol="0">
            <a:normAutofit/>
          </a:bodyPr>
          <a:lstStyle/>
          <a:p>
            <a:pPr>
              <a:buClr>
                <a:srgbClr val="FD9E14"/>
              </a:buClr>
              <a:buFont typeface="Wingdings 3" charset="2"/>
              <a:buChar char=""/>
            </a:pPr>
            <a:endParaRPr lang="en-US"/>
          </a:p>
        </p:txBody>
      </p:sp>
      <p:sp>
        <p:nvSpPr>
          <p:cNvPr id="234" name="Freeform 11">
            <a:extLst>
              <a:ext uri="{FF2B5EF4-FFF2-40B4-BE49-F238E27FC236}">
                <a16:creationId xmlns:a16="http://schemas.microsoft.com/office/drawing/2014/main" id="{DA1A4CE7-6399-4B37-ACE2-CFC4B4077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Picture Placeholder 64">
            <a:extLst>
              <a:ext uri="{FF2B5EF4-FFF2-40B4-BE49-F238E27FC236}">
                <a16:creationId xmlns:a16="http://schemas.microsoft.com/office/drawing/2014/main" id="{89328D24-8AEB-2308-AA49-37B7508BB59C}"/>
              </a:ext>
            </a:extLst>
          </p:cNvPr>
          <p:cNvSpPr>
            <a:spLocks noGrp="1"/>
          </p:cNvSpPr>
          <p:nvPr>
            <p:ph type="pic" idx="1"/>
          </p:nvPr>
        </p:nvSpPr>
        <p:spPr/>
      </p:sp>
    </p:spTree>
    <p:extLst>
      <p:ext uri="{BB962C8B-B14F-4D97-AF65-F5344CB8AC3E}">
        <p14:creationId xmlns:p14="http://schemas.microsoft.com/office/powerpoint/2010/main" val="1113495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itle 4">
            <a:extLst>
              <a:ext uri="{FF2B5EF4-FFF2-40B4-BE49-F238E27FC236}">
                <a16:creationId xmlns:a16="http://schemas.microsoft.com/office/drawing/2014/main" id="{608E31A6-A730-29AF-0371-CE33E7EE1E82}"/>
              </a:ext>
            </a:extLst>
          </p:cNvPr>
          <p:cNvSpPr>
            <a:spLocks noGrp="1"/>
          </p:cNvSpPr>
          <p:nvPr>
            <p:ph type="title"/>
          </p:nvPr>
        </p:nvSpPr>
        <p:spPr>
          <a:xfrm>
            <a:off x="649224" y="645106"/>
            <a:ext cx="3650279" cy="1259894"/>
          </a:xfrm>
        </p:spPr>
        <p:txBody>
          <a:bodyPr>
            <a:normAutofit/>
          </a:bodyPr>
          <a:lstStyle/>
          <a:p>
            <a:r>
              <a:rPr lang="en-US" u="sng" dirty="0">
                <a:solidFill>
                  <a:srgbClr val="3B5254"/>
                </a:solidFill>
                <a:latin typeface="Times New Roman" panose="02020603050405020304" pitchFamily="18" charset="0"/>
                <a:cs typeface="Times New Roman" panose="02020603050405020304" pitchFamily="18" charset="0"/>
              </a:rPr>
              <a:t>Portfolio Returns</a:t>
            </a:r>
          </a:p>
        </p:txBody>
      </p:sp>
      <p:sp>
        <p:nvSpPr>
          <p:cNvPr id="15" name="Rectangle 14">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3B5254"/>
          </a:solidFill>
          <a:ln>
            <a:noFill/>
          </a:ln>
          <a:effectLst/>
        </p:spPr>
        <p:style>
          <a:lnRef idx="1">
            <a:schemeClr val="accent1"/>
          </a:lnRef>
          <a:fillRef idx="3">
            <a:schemeClr val="accent1"/>
          </a:fillRef>
          <a:effectRef idx="2">
            <a:schemeClr val="accent1"/>
          </a:effectRef>
          <a:fontRef idx="minor">
            <a:schemeClr val="lt1"/>
          </a:fontRef>
        </p:style>
      </p:sp>
      <p:sp>
        <p:nvSpPr>
          <p:cNvPr id="6" name="Content Placeholder 5">
            <a:extLst>
              <a:ext uri="{FF2B5EF4-FFF2-40B4-BE49-F238E27FC236}">
                <a16:creationId xmlns:a16="http://schemas.microsoft.com/office/drawing/2014/main" id="{C69CAF1C-41F9-C720-7709-5E65D929B399}"/>
              </a:ext>
            </a:extLst>
          </p:cNvPr>
          <p:cNvSpPr>
            <a:spLocks noGrp="1"/>
          </p:cNvSpPr>
          <p:nvPr>
            <p:ph idx="1"/>
          </p:nvPr>
        </p:nvSpPr>
        <p:spPr>
          <a:xfrm>
            <a:off x="477325" y="1637841"/>
            <a:ext cx="4142218" cy="4773976"/>
          </a:xfrm>
        </p:spPr>
        <p:txBody>
          <a:bodyPr>
            <a:normAutofit fontScale="85000" lnSpcReduction="20000"/>
          </a:bodyPr>
          <a:lstStyle/>
          <a:p>
            <a:pPr algn="just">
              <a:buClr>
                <a:srgbClr val="FEA61D"/>
              </a:buClr>
            </a:pPr>
            <a:r>
              <a:rPr lang="en-US" sz="2400" dirty="0">
                <a:latin typeface="Times New Roman" panose="02020603050405020304" pitchFamily="18" charset="0"/>
                <a:cs typeface="Times New Roman" panose="02020603050405020304" pitchFamily="18" charset="0"/>
              </a:rPr>
              <a:t>As per the risk and return analysis of stocks, we have shortlisted stocks namely LLY,UNH,MA,ABT and WMT for creating portfolio.</a:t>
            </a:r>
          </a:p>
          <a:p>
            <a:pPr algn="just">
              <a:buClr>
                <a:srgbClr val="FEA61D"/>
              </a:buClr>
            </a:pPr>
            <a:r>
              <a:rPr lang="en-US" sz="2400" dirty="0">
                <a:latin typeface="Times New Roman" panose="02020603050405020304" pitchFamily="18" charset="0"/>
                <a:cs typeface="Times New Roman" panose="02020603050405020304" pitchFamily="18" charset="0"/>
              </a:rPr>
              <a:t>Portfolio weightage has been created		using: LLY(40%), UNH(10%),      MA(30%), ABT(10%) and WMT(10%).</a:t>
            </a:r>
          </a:p>
          <a:p>
            <a:pPr marL="0" indent="0" algn="just">
              <a:buClr>
                <a:srgbClr val="FEA61D"/>
              </a:buClr>
              <a:buNone/>
            </a:pPr>
            <a:r>
              <a:rPr lang="en-CA" sz="2400" u="sng" dirty="0">
                <a:latin typeface="Times New Roman" panose="02020603050405020304" pitchFamily="18" charset="0"/>
                <a:cs typeface="Times New Roman" panose="02020603050405020304" pitchFamily="18" charset="0"/>
              </a:rPr>
              <a:t>Findings:</a:t>
            </a:r>
          </a:p>
          <a:p>
            <a:pPr algn="just">
              <a:buClr>
                <a:srgbClr val="FEA61D"/>
              </a:buClr>
            </a:pPr>
            <a:r>
              <a:rPr lang="en-CA" sz="2400" dirty="0">
                <a:latin typeface="Times New Roman" panose="02020603050405020304" pitchFamily="18" charset="0"/>
                <a:cs typeface="Times New Roman" panose="02020603050405020304" pitchFamily="18" charset="0"/>
              </a:rPr>
              <a:t> Expected Daily portfolio returns:0.000934</a:t>
            </a:r>
            <a:endParaRPr lang="en-CA" sz="2400" u="sng" dirty="0">
              <a:latin typeface="Times New Roman" panose="02020603050405020304" pitchFamily="18" charset="0"/>
              <a:cs typeface="Times New Roman" panose="02020603050405020304" pitchFamily="18" charset="0"/>
            </a:endParaRPr>
          </a:p>
          <a:p>
            <a:pPr algn="just">
              <a:buClr>
                <a:srgbClr val="FEA61D"/>
              </a:buClr>
            </a:pPr>
            <a:r>
              <a:rPr lang="en-CA" sz="2400" dirty="0">
                <a:latin typeface="Times New Roman" panose="02020603050405020304" pitchFamily="18" charset="0"/>
                <a:cs typeface="Times New Roman" panose="02020603050405020304" pitchFamily="18" charset="0"/>
              </a:rPr>
              <a:t>Expected annualised portfolio simple return : 0.2354</a:t>
            </a:r>
          </a:p>
          <a:p>
            <a:pPr algn="just">
              <a:buClr>
                <a:srgbClr val="FEA61D"/>
              </a:buClr>
            </a:pPr>
            <a:r>
              <a:rPr lang="en-CA" sz="2400" dirty="0">
                <a:latin typeface="Times New Roman" panose="02020603050405020304" pitchFamily="18" charset="0"/>
                <a:cs typeface="Times New Roman" panose="02020603050405020304" pitchFamily="18" charset="0"/>
              </a:rPr>
              <a:t>Three stocks selected from the Portfolio are from Health category.</a:t>
            </a:r>
          </a:p>
          <a:p>
            <a:pPr algn="just">
              <a:buClr>
                <a:srgbClr val="FEA61D"/>
              </a:buClr>
            </a:pPr>
            <a:endParaRPr lang="en-CA" sz="2000" dirty="0">
              <a:latin typeface="Times New Roman" panose="02020603050405020304" pitchFamily="18" charset="0"/>
              <a:cs typeface="Times New Roman" panose="02020603050405020304" pitchFamily="18" charset="0"/>
            </a:endParaRPr>
          </a:p>
          <a:p>
            <a:pPr>
              <a:buClr>
                <a:srgbClr val="FEA61D"/>
              </a:buClr>
            </a:pPr>
            <a:endParaRPr lang="en-US" dirty="0"/>
          </a:p>
          <a:p>
            <a:pPr>
              <a:buClr>
                <a:srgbClr val="FEA61D"/>
              </a:buClr>
            </a:pPr>
            <a:endParaRPr lang="en-US" dirty="0"/>
          </a:p>
          <a:p>
            <a:pPr>
              <a:buClr>
                <a:srgbClr val="FEA61D"/>
              </a:buClr>
            </a:pPr>
            <a:endParaRPr lang="en-US" dirty="0"/>
          </a:p>
          <a:p>
            <a:pPr>
              <a:buClr>
                <a:srgbClr val="FEA61D"/>
              </a:buClr>
            </a:pPr>
            <a:endParaRPr lang="en-US" dirty="0"/>
          </a:p>
          <a:p>
            <a:pPr>
              <a:buClr>
                <a:srgbClr val="FEA61D"/>
              </a:buClr>
            </a:pPr>
            <a:endParaRPr lang="en-US" dirty="0"/>
          </a:p>
          <a:p>
            <a:pPr>
              <a:buClr>
                <a:srgbClr val="FEA61D"/>
              </a:buClr>
            </a:pPr>
            <a:endParaRPr lang="en-US" dirty="0"/>
          </a:p>
          <a:p>
            <a:pPr>
              <a:buClr>
                <a:srgbClr val="FEA61D"/>
              </a:buClr>
            </a:pPr>
            <a:endParaRPr lang="en-US" dirty="0"/>
          </a:p>
        </p:txBody>
      </p:sp>
      <p:pic>
        <p:nvPicPr>
          <p:cNvPr id="8" name="Picture 7" descr="Chart, line chart, scatter chart&#10;&#10;Description automatically generated">
            <a:extLst>
              <a:ext uri="{FF2B5EF4-FFF2-40B4-BE49-F238E27FC236}">
                <a16:creationId xmlns:a16="http://schemas.microsoft.com/office/drawing/2014/main" id="{19D792AF-17C1-6F59-E103-C79D8E6E98F5}"/>
              </a:ext>
            </a:extLst>
          </p:cNvPr>
          <p:cNvPicPr>
            <a:picLocks noChangeAspect="1"/>
          </p:cNvPicPr>
          <p:nvPr/>
        </p:nvPicPr>
        <p:blipFill>
          <a:blip r:embed="rId2"/>
          <a:stretch>
            <a:fillRect/>
          </a:stretch>
        </p:blipFill>
        <p:spPr>
          <a:xfrm>
            <a:off x="4619543" y="1840983"/>
            <a:ext cx="6953577" cy="2850967"/>
          </a:xfrm>
          <a:prstGeom prst="rect">
            <a:avLst/>
          </a:prstGeom>
        </p:spPr>
      </p:pic>
      <p:sp>
        <p:nvSpPr>
          <p:cNvPr id="17"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9697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5F305C72-8769-4E0F-B31D-F4B1C9DC9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8" name="Group 11">
            <a:extLst>
              <a:ext uri="{FF2B5EF4-FFF2-40B4-BE49-F238E27FC236}">
                <a16:creationId xmlns:a16="http://schemas.microsoft.com/office/drawing/2014/main" id="{72583CFC-05A3-4743-9A2E-7C2095B8D4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3" name="Freeform 11">
              <a:extLst>
                <a:ext uri="{FF2B5EF4-FFF2-40B4-BE49-F238E27FC236}">
                  <a16:creationId xmlns:a16="http://schemas.microsoft.com/office/drawing/2014/main" id="{9A751892-92F2-4CB4-BCAB-6D0AAF8F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5934046E-4D7C-4AA6-8633-29944553F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a:extLst>
                <a:ext uri="{FF2B5EF4-FFF2-40B4-BE49-F238E27FC236}">
                  <a16:creationId xmlns:a16="http://schemas.microsoft.com/office/drawing/2014/main" id="{421462AB-19D6-42DB-A850-F35B82C7B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208D8C07-9637-45D3-9E40-7C5C40077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a:extLst>
                <a:ext uri="{FF2B5EF4-FFF2-40B4-BE49-F238E27FC236}">
                  <a16:creationId xmlns:a16="http://schemas.microsoft.com/office/drawing/2014/main" id="{883C90A1-D75A-4818-9F01-B4BF19D747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5" name="Freeform 16">
              <a:extLst>
                <a:ext uri="{FF2B5EF4-FFF2-40B4-BE49-F238E27FC236}">
                  <a16:creationId xmlns:a16="http://schemas.microsoft.com/office/drawing/2014/main" id="{8808F87B-C4B8-4084-BD89-E41A1A44E7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a:extLst>
                <a:ext uri="{FF2B5EF4-FFF2-40B4-BE49-F238E27FC236}">
                  <a16:creationId xmlns:a16="http://schemas.microsoft.com/office/drawing/2014/main" id="{E7FC0B23-1372-4455-98CE-E0FC7FF99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9" name="Freeform 18">
              <a:extLst>
                <a:ext uri="{FF2B5EF4-FFF2-40B4-BE49-F238E27FC236}">
                  <a16:creationId xmlns:a16="http://schemas.microsoft.com/office/drawing/2014/main" id="{D14B79DD-45AC-487C-B361-0312B3C85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a:extLst>
                <a:ext uri="{FF2B5EF4-FFF2-40B4-BE49-F238E27FC236}">
                  <a16:creationId xmlns:a16="http://schemas.microsoft.com/office/drawing/2014/main" id="{CDA09C7F-7AF3-4B6C-BC42-92780A6827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1" name="Freeform 20">
              <a:extLst>
                <a:ext uri="{FF2B5EF4-FFF2-40B4-BE49-F238E27FC236}">
                  <a16:creationId xmlns:a16="http://schemas.microsoft.com/office/drawing/2014/main" id="{FF7EBDD4-71BF-4FAF-B00B-444F9AE20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a:extLst>
                <a:ext uri="{FF2B5EF4-FFF2-40B4-BE49-F238E27FC236}">
                  <a16:creationId xmlns:a16="http://schemas.microsoft.com/office/drawing/2014/main" id="{AF5E4290-F8B0-440E-A418-613A1552D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3" name="Freeform 22">
              <a:extLst>
                <a:ext uri="{FF2B5EF4-FFF2-40B4-BE49-F238E27FC236}">
                  <a16:creationId xmlns:a16="http://schemas.microsoft.com/office/drawing/2014/main" id="{FF0BF04A-FCC8-42BF-AD17-10F0ACB44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4" name="Group 25">
            <a:extLst>
              <a:ext uri="{FF2B5EF4-FFF2-40B4-BE49-F238E27FC236}">
                <a16:creationId xmlns:a16="http://schemas.microsoft.com/office/drawing/2014/main" id="{506F0A57-55BB-457C-9C8C-3DEE71009A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7" name="Freeform 27">
              <a:extLst>
                <a:ext uri="{FF2B5EF4-FFF2-40B4-BE49-F238E27FC236}">
                  <a16:creationId xmlns:a16="http://schemas.microsoft.com/office/drawing/2014/main" id="{60DB408E-A426-4658-B39D-0BBF09463E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id="{BEFFABCA-CAA4-45E4-A7D4-DB3D2C864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a:extLst>
                <a:ext uri="{FF2B5EF4-FFF2-40B4-BE49-F238E27FC236}">
                  <a16:creationId xmlns:a16="http://schemas.microsoft.com/office/drawing/2014/main" id="{99494AF8-97E4-4473-AA6E-B4AB127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a:extLst>
                <a:ext uri="{FF2B5EF4-FFF2-40B4-BE49-F238E27FC236}">
                  <a16:creationId xmlns:a16="http://schemas.microsoft.com/office/drawing/2014/main" id="{D05C67DC-0E54-4C69-90BE-8374C7E97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a:extLst>
                <a:ext uri="{FF2B5EF4-FFF2-40B4-BE49-F238E27FC236}">
                  <a16:creationId xmlns:a16="http://schemas.microsoft.com/office/drawing/2014/main" id="{B2B38B94-E895-4324-B699-EEF28E052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a:extLst>
                <a:ext uri="{FF2B5EF4-FFF2-40B4-BE49-F238E27FC236}">
                  <a16:creationId xmlns:a16="http://schemas.microsoft.com/office/drawing/2014/main" id="{41E77CC3-723C-4C87-A1BA-D8E35B801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a:extLst>
                <a:ext uri="{FF2B5EF4-FFF2-40B4-BE49-F238E27FC236}">
                  <a16:creationId xmlns:a16="http://schemas.microsoft.com/office/drawing/2014/main" id="{CC5757E8-4CBE-4EA3-98AF-96361C9183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a:extLst>
                <a:ext uri="{FF2B5EF4-FFF2-40B4-BE49-F238E27FC236}">
                  <a16:creationId xmlns:a16="http://schemas.microsoft.com/office/drawing/2014/main" id="{51E4772B-9FB7-4AC7-B352-C44489167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a:extLst>
                <a:ext uri="{FF2B5EF4-FFF2-40B4-BE49-F238E27FC236}">
                  <a16:creationId xmlns:a16="http://schemas.microsoft.com/office/drawing/2014/main" id="{7F853444-696F-4B42-8C91-1F6EDD53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a:extLst>
                <a:ext uri="{FF2B5EF4-FFF2-40B4-BE49-F238E27FC236}">
                  <a16:creationId xmlns:a16="http://schemas.microsoft.com/office/drawing/2014/main" id="{CD1A3085-30B0-496B-B9D3-55280769A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a:extLst>
                <a:ext uri="{FF2B5EF4-FFF2-40B4-BE49-F238E27FC236}">
                  <a16:creationId xmlns:a16="http://schemas.microsoft.com/office/drawing/2014/main" id="{1B2519D7-F51F-4583-9B50-41B493C14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8" name="Freeform 38">
              <a:extLst>
                <a:ext uri="{FF2B5EF4-FFF2-40B4-BE49-F238E27FC236}">
                  <a16:creationId xmlns:a16="http://schemas.microsoft.com/office/drawing/2014/main" id="{6E1141E0-4F4D-4B40-BDB5-B2DD0FAEB3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B7F6966C-F560-FBF9-31FE-3378E5BF90EA}"/>
              </a:ext>
            </a:extLst>
          </p:cNvPr>
          <p:cNvSpPr>
            <a:spLocks noGrp="1"/>
          </p:cNvSpPr>
          <p:nvPr>
            <p:ph type="title"/>
          </p:nvPr>
        </p:nvSpPr>
        <p:spPr>
          <a:xfrm>
            <a:off x="6483096" y="624110"/>
            <a:ext cx="5021516" cy="1280890"/>
          </a:xfrm>
        </p:spPr>
        <p:txBody>
          <a:bodyPr>
            <a:normAutofit/>
          </a:bodyPr>
          <a:lstStyle/>
          <a:p>
            <a:r>
              <a:rPr lang="en-US" u="sng" dirty="0">
                <a:latin typeface="Times New Roman" panose="02020603050405020304" pitchFamily="18" charset="0"/>
                <a:cs typeface="Times New Roman" panose="02020603050405020304" pitchFamily="18" charset="0"/>
              </a:rPr>
              <a:t>INTRODUCTION</a:t>
            </a:r>
          </a:p>
        </p:txBody>
      </p:sp>
      <p:sp>
        <p:nvSpPr>
          <p:cNvPr id="40" name="Rectangle 39">
            <a:extLst>
              <a:ext uri="{FF2B5EF4-FFF2-40B4-BE49-F238E27FC236}">
                <a16:creationId xmlns:a16="http://schemas.microsoft.com/office/drawing/2014/main" id="{C5E0C91A-3F1D-43D7-9AB4-5D0A17D5C4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11">
            <a:extLst>
              <a:ext uri="{FF2B5EF4-FFF2-40B4-BE49-F238E27FC236}">
                <a16:creationId xmlns:a16="http://schemas.microsoft.com/office/drawing/2014/main" id="{3A6C27A1-A438-4EC6-93BF-EC26F29BB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Close up photo of colorful graph data">
            <a:extLst>
              <a:ext uri="{FF2B5EF4-FFF2-40B4-BE49-F238E27FC236}">
                <a16:creationId xmlns:a16="http://schemas.microsoft.com/office/drawing/2014/main" id="{CCC0A5AF-65B1-C3EC-5302-60E15D8778F6}"/>
              </a:ext>
            </a:extLst>
          </p:cNvPr>
          <p:cNvPicPr>
            <a:picLocks noChangeAspect="1"/>
          </p:cNvPicPr>
          <p:nvPr/>
        </p:nvPicPr>
        <p:blipFill rotWithShape="1">
          <a:blip r:embed="rId2"/>
          <a:srcRect l="41991" r="12692" b="-2"/>
          <a:stretch/>
        </p:blipFill>
        <p:spPr>
          <a:xfrm>
            <a:off x="-1554" y="1731"/>
            <a:ext cx="4655850" cy="6858000"/>
          </a:xfrm>
          <a:prstGeom prst="rect">
            <a:avLst/>
          </a:prstGeom>
        </p:spPr>
      </p:pic>
      <p:sp>
        <p:nvSpPr>
          <p:cNvPr id="3" name="Content Placeholder 2">
            <a:extLst>
              <a:ext uri="{FF2B5EF4-FFF2-40B4-BE49-F238E27FC236}">
                <a16:creationId xmlns:a16="http://schemas.microsoft.com/office/drawing/2014/main" id="{89DBE63A-07B6-2B05-EF36-276FA8983DB4}"/>
              </a:ext>
            </a:extLst>
          </p:cNvPr>
          <p:cNvSpPr>
            <a:spLocks noGrp="1"/>
          </p:cNvSpPr>
          <p:nvPr>
            <p:ph idx="1"/>
          </p:nvPr>
        </p:nvSpPr>
        <p:spPr>
          <a:xfrm>
            <a:off x="6438191" y="2133600"/>
            <a:ext cx="5066419" cy="3777622"/>
          </a:xfrm>
        </p:spPr>
        <p:txBody>
          <a:bodyPr>
            <a:normAutofit/>
          </a:bodyPr>
          <a:lstStyle/>
          <a:p>
            <a:pPr algn="just"/>
            <a:r>
              <a:rPr lang="en-US" sz="2000" dirty="0">
                <a:latin typeface="Times New Roman" panose="02020603050405020304" pitchFamily="18" charset="0"/>
                <a:cs typeface="Times New Roman" panose="02020603050405020304" pitchFamily="18" charset="0"/>
              </a:rPr>
              <a:t>NYSE is an </a:t>
            </a:r>
            <a:r>
              <a:rPr lang="en-US" sz="2000" dirty="0" err="1">
                <a:latin typeface="Times New Roman" panose="02020603050405020304" pitchFamily="18" charset="0"/>
                <a:cs typeface="Times New Roman" panose="02020603050405020304" pitchFamily="18" charset="0"/>
              </a:rPr>
              <a:t>acronoym</a:t>
            </a:r>
            <a:r>
              <a:rPr lang="en-US" sz="2000" dirty="0">
                <a:latin typeface="Times New Roman" panose="02020603050405020304" pitchFamily="18" charset="0"/>
                <a:cs typeface="Times New Roman" panose="02020603050405020304" pitchFamily="18" charset="0"/>
              </a:rPr>
              <a:t> for New York Stock Exchange and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dates back to May 17 1792</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which</a:t>
            </a:r>
            <a:r>
              <a:rPr lang="en-CA" sz="2000" dirty="0">
                <a:effectLst/>
                <a:latin typeface="Times New Roman" panose="02020603050405020304" pitchFamily="18" charset="0"/>
                <a:ea typeface="Calibri" panose="020F0502020204030204" pitchFamily="34" charset="0"/>
                <a:cs typeface="Times New Roman" panose="02020603050405020304" pitchFamily="18" charset="0"/>
              </a:rPr>
              <a:t> is the one of the largest stock exchanges and one of the busiest and most important stock exchange with around 1.46 billion shares a day and with over 2800 companies which range from blue chip to high -growth companies</a:t>
            </a:r>
            <a:r>
              <a:rPr lang="en-CA" sz="2000" dirty="0">
                <a:latin typeface="Times New Roman" panose="02020603050405020304" pitchFamily="18" charset="0"/>
                <a:ea typeface="Calibri" panose="020F0502020204030204" pitchFamily="34" charset="0"/>
                <a:cs typeface="Times New Roman" panose="02020603050405020304" pitchFamily="18" charset="0"/>
              </a:rPr>
              <a:t>.</a:t>
            </a:r>
          </a:p>
          <a:p>
            <a:pPr algn="just"/>
            <a:r>
              <a:rPr lang="en-CA" sz="2000" dirty="0">
                <a:latin typeface="Times New Roman" panose="02020603050405020304" pitchFamily="18" charset="0"/>
                <a:cs typeface="Times New Roman" panose="02020603050405020304" pitchFamily="18" charset="0"/>
              </a:rPr>
              <a:t>It exists as a physical market as well as automated exchanges with trades.</a:t>
            </a:r>
          </a:p>
          <a:p>
            <a:pPr algn="just"/>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127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95" name="Group 15">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6"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7"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98"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99"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00"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01"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02"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03"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4"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6"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5"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6"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7" name="Group 29">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108"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9"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10"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11"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12"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13"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14"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15"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16"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0"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17"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2"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18" name="Rectangle 43">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6"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8" name="Rectangle 47">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ECC217F1-62D7-BA7B-142C-2C668A121BAD}"/>
              </a:ext>
            </a:extLst>
          </p:cNvPr>
          <p:cNvSpPr>
            <a:spLocks noGrp="1"/>
          </p:cNvSpPr>
          <p:nvPr>
            <p:ph type="title"/>
          </p:nvPr>
        </p:nvSpPr>
        <p:spPr>
          <a:xfrm>
            <a:off x="3373062" y="1864865"/>
            <a:ext cx="8131550" cy="2262781"/>
          </a:xfrm>
        </p:spPr>
        <p:txBody>
          <a:bodyPr vert="horz" lIns="91440" tIns="45720" rIns="91440" bIns="45720" rtlCol="0" anchor="b">
            <a:normAutofit/>
          </a:bodyPr>
          <a:lstStyle/>
          <a:p>
            <a:r>
              <a:rPr lang="en-US" sz="5400"/>
              <a:t>THANKYOU</a:t>
            </a:r>
          </a:p>
        </p:txBody>
      </p:sp>
      <p:sp>
        <p:nvSpPr>
          <p:cNvPr id="50" name="Rectangle 49">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51">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20"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21"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22"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23"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24"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8"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25"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126"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127"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128"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63"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129"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30" name="Group 65">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131"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32"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3"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34"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71"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72"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73"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74"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75"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76"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135"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78"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80"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Tree>
    <p:extLst>
      <p:ext uri="{BB962C8B-B14F-4D97-AF65-F5344CB8AC3E}">
        <p14:creationId xmlns:p14="http://schemas.microsoft.com/office/powerpoint/2010/main" val="2592791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D780B-7FD4-D1B5-2F5F-C5CB6C5BF681}"/>
              </a:ext>
            </a:extLst>
          </p:cNvPr>
          <p:cNvSpPr>
            <a:spLocks noGrp="1"/>
          </p:cNvSpPr>
          <p:nvPr>
            <p:ph type="title"/>
          </p:nvPr>
        </p:nvSpPr>
        <p:spPr>
          <a:xfrm>
            <a:off x="1046019" y="942108"/>
            <a:ext cx="3256550" cy="4969113"/>
          </a:xfrm>
        </p:spPr>
        <p:txBody>
          <a:bodyPr anchor="ctr">
            <a:normAutofit/>
          </a:bodyPr>
          <a:lstStyle/>
          <a:p>
            <a:r>
              <a:rPr lang="en-US" u="sng" dirty="0">
                <a:solidFill>
                  <a:schemeClr val="tx2">
                    <a:lumMod val="75000"/>
                  </a:schemeClr>
                </a:solidFill>
                <a:latin typeface="Times New Roman" panose="02020603050405020304" pitchFamily="18" charset="0"/>
                <a:cs typeface="Times New Roman" panose="02020603050405020304" pitchFamily="18" charset="0"/>
              </a:rPr>
              <a:t>Scope of Project</a:t>
            </a: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a:extLst>
              <a:ext uri="{FF2B5EF4-FFF2-40B4-BE49-F238E27FC236}">
                <a16:creationId xmlns:a16="http://schemas.microsoft.com/office/drawing/2014/main" id="{DB0B67F7-1407-A296-4A28-715F711A43A0}"/>
              </a:ext>
            </a:extLst>
          </p:cNvPr>
          <p:cNvSpPr>
            <a:spLocks noGrp="1"/>
          </p:cNvSpPr>
          <p:nvPr>
            <p:ph idx="1"/>
          </p:nvPr>
        </p:nvSpPr>
        <p:spPr>
          <a:xfrm>
            <a:off x="5049062" y="942108"/>
            <a:ext cx="6455549" cy="4969114"/>
          </a:xfrm>
        </p:spPr>
        <p:txBody>
          <a:bodyPr anchor="ctr">
            <a:noAutofit/>
          </a:bodyPr>
          <a:lstStyle/>
          <a:p>
            <a:r>
              <a:rPr lang="en-CA" sz="2000" dirty="0">
                <a:solidFill>
                  <a:schemeClr val="tx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The goal of the project is to analyze the stock performance of the selected 25 stocks over the five year period from Oct 2017 to Sep 2022 </a:t>
            </a:r>
          </a:p>
          <a:p>
            <a:r>
              <a:rPr lang="en-CA" sz="2000" dirty="0">
                <a:solidFill>
                  <a:schemeClr val="tx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The stock performances have been evaluated by using the key parameters like Closing prices , Adjusted Closing prices and Volume traded per stock.</a:t>
            </a:r>
          </a:p>
          <a:p>
            <a:pPr marL="342900" lvl="0" indent="-342900">
              <a:buFont typeface="Symbol" pitchFamily="2" charset="2"/>
              <a:buChar char=""/>
            </a:pPr>
            <a:r>
              <a:rPr lang="en-CA" sz="2000" dirty="0">
                <a:solidFill>
                  <a:schemeClr val="tx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Project only covers the equity stocks and does not consider bond market, ETF and index funds.</a:t>
            </a:r>
          </a:p>
          <a:p>
            <a:pPr marL="342900" lvl="0" indent="-342900">
              <a:buFont typeface="Symbol" pitchFamily="2" charset="2"/>
              <a:buChar char=""/>
            </a:pPr>
            <a:r>
              <a:rPr lang="en-CA" sz="2000" dirty="0">
                <a:solidFill>
                  <a:schemeClr val="tx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Targeting the top sectors of the NYSE based on the market cap distribution as of dated Jan 7, 2022 which are namely IT, Healthcare, Financials, Consumer staples and Energy.</a:t>
            </a:r>
          </a:p>
          <a:p>
            <a:r>
              <a:rPr lang="en-CA" sz="2000" dirty="0">
                <a:solidFill>
                  <a:schemeClr val="tx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As per the highest market cap of the individual companies enlisting five per each sector to balance the portfolio analysis</a:t>
            </a:r>
            <a:r>
              <a:rPr lang="en-CA" sz="2000" dirty="0">
                <a:solidFill>
                  <a:schemeClr val="tx2">
                    <a:lumMod val="75000"/>
                  </a:schemeClr>
                </a:solidFill>
                <a:effectLst/>
                <a:latin typeface="Times New Roman" panose="02020603050405020304" pitchFamily="18" charset="0"/>
                <a:cs typeface="Times New Roman" panose="02020603050405020304" pitchFamily="18" charset="0"/>
              </a:rPr>
              <a:t> </a:t>
            </a:r>
            <a:endParaRPr lang="en-US" sz="2000"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4575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26E82AC-7D46-BEE7-F975-349CC35E19B3}"/>
              </a:ext>
            </a:extLst>
          </p:cNvPr>
          <p:cNvSpPr>
            <a:spLocks noGrp="1"/>
          </p:cNvSpPr>
          <p:nvPr>
            <p:ph type="title"/>
          </p:nvPr>
        </p:nvSpPr>
        <p:spPr>
          <a:xfrm>
            <a:off x="649224" y="645106"/>
            <a:ext cx="3650279" cy="1259894"/>
          </a:xfrm>
        </p:spPr>
        <p:txBody>
          <a:bodyPr>
            <a:normAutofit/>
          </a:bodyPr>
          <a:lstStyle/>
          <a:p>
            <a:r>
              <a:rPr lang="en-US" u="sng" dirty="0">
                <a:latin typeface="Times New Roman" panose="02020603050405020304" pitchFamily="18" charset="0"/>
                <a:cs typeface="Times New Roman" panose="02020603050405020304" pitchFamily="18" charset="0"/>
              </a:rPr>
              <a:t>Data</a:t>
            </a:r>
            <a:br>
              <a:rPr lang="en-US" u="sng" dirty="0">
                <a:latin typeface="Times New Roman" panose="02020603050405020304" pitchFamily="18" charset="0"/>
                <a:cs typeface="Times New Roman" panose="02020603050405020304" pitchFamily="18" charset="0"/>
              </a:rPr>
            </a:br>
            <a:r>
              <a:rPr lang="en-US" u="sng" dirty="0">
                <a:latin typeface="Times New Roman" panose="02020603050405020304" pitchFamily="18" charset="0"/>
                <a:cs typeface="Times New Roman" panose="02020603050405020304" pitchFamily="18" charset="0"/>
              </a:rPr>
              <a:t>Description</a:t>
            </a:r>
          </a:p>
        </p:txBody>
      </p:sp>
      <p:sp>
        <p:nvSpPr>
          <p:cNvPr id="31" name="Rectangle 30">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7528F75-241B-7D30-7006-6A07BAEFE7A2}"/>
              </a:ext>
            </a:extLst>
          </p:cNvPr>
          <p:cNvSpPr>
            <a:spLocks noGrp="1"/>
          </p:cNvSpPr>
          <p:nvPr>
            <p:ph idx="1"/>
          </p:nvPr>
        </p:nvSpPr>
        <p:spPr>
          <a:xfrm>
            <a:off x="315703" y="2133600"/>
            <a:ext cx="3983800" cy="3759253"/>
          </a:xfrm>
        </p:spPr>
        <p:txBody>
          <a:bodyPr>
            <a:noAutofit/>
          </a:bodyPr>
          <a:lstStyle/>
          <a:p>
            <a:pPr algn="just"/>
            <a:r>
              <a:rPr lang="en-CA" sz="2000" dirty="0">
                <a:effectLst/>
                <a:latin typeface="Times New Roman" panose="02020603050405020304" pitchFamily="18" charset="0"/>
                <a:ea typeface="Calibri" panose="020F0502020204030204" pitchFamily="34" charset="0"/>
                <a:cs typeface="Times New Roman" panose="02020603050405020304" pitchFamily="18" charset="0"/>
              </a:rPr>
              <a:t>The data was collected in the form of the 25 CSV files downloaded from the yahoo finance and 1 Excel </a:t>
            </a:r>
            <a:r>
              <a:rPr lang="en-CA" sz="2000" dirty="0">
                <a:latin typeface="Times New Roman" panose="02020603050405020304" pitchFamily="18" charset="0"/>
                <a:ea typeface="Calibri" panose="020F0502020204030204" pitchFamily="34" charset="0"/>
                <a:cs typeface="Times New Roman" panose="02020603050405020304" pitchFamily="18" charset="0"/>
              </a:rPr>
              <a:t>file </a:t>
            </a:r>
            <a:r>
              <a:rPr lang="en-CA" sz="2000" dirty="0">
                <a:effectLst/>
                <a:latin typeface="Times New Roman" panose="02020603050405020304" pitchFamily="18" charset="0"/>
                <a:ea typeface="Calibri" panose="020F0502020204030204" pitchFamily="34" charset="0"/>
                <a:cs typeface="Times New Roman" panose="02020603050405020304" pitchFamily="18" charset="0"/>
              </a:rPr>
              <a:t>across selected five categories of Finance, Healthcare, Consumer staples, Information Technology and Energy.</a:t>
            </a:r>
            <a:r>
              <a:rPr lang="en-CA" sz="2000" dirty="0">
                <a:effectLst/>
                <a:latin typeface="Times New Roman" panose="02020603050405020304" pitchFamily="18" charset="0"/>
                <a:cs typeface="Times New Roman" panose="02020603050405020304" pitchFamily="18" charset="0"/>
              </a:rPr>
              <a:t> </a:t>
            </a:r>
          </a:p>
          <a:p>
            <a:pPr algn="just"/>
            <a:endParaRPr lang="en-CA" sz="2000" dirty="0">
              <a:effectLst/>
              <a:latin typeface="Times New Roman" panose="02020603050405020304" pitchFamily="18" charset="0"/>
              <a:cs typeface="Times New Roman" panose="02020603050405020304" pitchFamily="18" charset="0"/>
            </a:endParaRPr>
          </a:p>
          <a:p>
            <a:pPr algn="just"/>
            <a:r>
              <a:rPr lang="en-CA" sz="2000" dirty="0">
                <a:effectLst/>
                <a:latin typeface="Times New Roman" panose="02020603050405020304" pitchFamily="18" charset="0"/>
                <a:ea typeface="Calibri" panose="020F0502020204030204" pitchFamily="34" charset="0"/>
                <a:cs typeface="Times New Roman" panose="02020603050405020304" pitchFamily="18" charset="0"/>
              </a:rPr>
              <a:t>The Final data file contains 1258 rows and 157 columns with major columns as Open, Close, High, Low , Adjusted Close and Volume</a:t>
            </a:r>
            <a:r>
              <a:rPr lang="en-CA" sz="2000" dirty="0">
                <a:latin typeface="Times New Roman" panose="02020603050405020304" pitchFamily="18" charset="0"/>
                <a:ea typeface="Calibri" panose="020F0502020204030204" pitchFamily="34"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33"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9BC49368-71FC-D959-6D2F-F7CEEE0FA869}"/>
              </a:ext>
            </a:extLst>
          </p:cNvPr>
          <p:cNvSpPr>
            <a:spLocks noChangeArrowheads="1"/>
          </p:cNvSpPr>
          <p:nvPr/>
        </p:nvSpPr>
        <p:spPr bwMode="auto">
          <a:xfrm>
            <a:off x="4306887" y="2887663"/>
            <a:ext cx="1714206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Table 5">
            <a:extLst>
              <a:ext uri="{FF2B5EF4-FFF2-40B4-BE49-F238E27FC236}">
                <a16:creationId xmlns:a16="http://schemas.microsoft.com/office/drawing/2014/main" id="{161CD9F1-1141-40B4-F692-86C306DFA81F}"/>
              </a:ext>
            </a:extLst>
          </p:cNvPr>
          <p:cNvGraphicFramePr>
            <a:graphicFrameLocks noGrp="1"/>
          </p:cNvGraphicFramePr>
          <p:nvPr>
            <p:extLst>
              <p:ext uri="{D42A27DB-BD31-4B8C-83A1-F6EECF244321}">
                <p14:modId xmlns:p14="http://schemas.microsoft.com/office/powerpoint/2010/main" val="1788967630"/>
              </p:ext>
            </p:extLst>
          </p:nvPr>
        </p:nvGraphicFramePr>
        <p:xfrm>
          <a:off x="4306887" y="2133600"/>
          <a:ext cx="7569410" cy="3089563"/>
        </p:xfrm>
        <a:graphic>
          <a:graphicData uri="http://schemas.openxmlformats.org/drawingml/2006/table">
            <a:tbl>
              <a:tblPr firstRow="1" firstCol="1" bandRow="1">
                <a:noFill/>
              </a:tblPr>
              <a:tblGrid>
                <a:gridCol w="1234453">
                  <a:extLst>
                    <a:ext uri="{9D8B030D-6E8A-4147-A177-3AD203B41FA5}">
                      <a16:colId xmlns:a16="http://schemas.microsoft.com/office/drawing/2014/main" val="916662191"/>
                    </a:ext>
                  </a:extLst>
                </a:gridCol>
                <a:gridCol w="1022825">
                  <a:extLst>
                    <a:ext uri="{9D8B030D-6E8A-4147-A177-3AD203B41FA5}">
                      <a16:colId xmlns:a16="http://schemas.microsoft.com/office/drawing/2014/main" val="382919216"/>
                    </a:ext>
                  </a:extLst>
                </a:gridCol>
                <a:gridCol w="1446082">
                  <a:extLst>
                    <a:ext uri="{9D8B030D-6E8A-4147-A177-3AD203B41FA5}">
                      <a16:colId xmlns:a16="http://schemas.microsoft.com/office/drawing/2014/main" val="717937462"/>
                    </a:ext>
                  </a:extLst>
                </a:gridCol>
                <a:gridCol w="1308523">
                  <a:extLst>
                    <a:ext uri="{9D8B030D-6E8A-4147-A177-3AD203B41FA5}">
                      <a16:colId xmlns:a16="http://schemas.microsoft.com/office/drawing/2014/main" val="284549240"/>
                    </a:ext>
                  </a:extLst>
                </a:gridCol>
                <a:gridCol w="1389208">
                  <a:extLst>
                    <a:ext uri="{9D8B030D-6E8A-4147-A177-3AD203B41FA5}">
                      <a16:colId xmlns:a16="http://schemas.microsoft.com/office/drawing/2014/main" val="1667574821"/>
                    </a:ext>
                  </a:extLst>
                </a:gridCol>
                <a:gridCol w="1168319">
                  <a:extLst>
                    <a:ext uri="{9D8B030D-6E8A-4147-A177-3AD203B41FA5}">
                      <a16:colId xmlns:a16="http://schemas.microsoft.com/office/drawing/2014/main" val="402765333"/>
                    </a:ext>
                  </a:extLst>
                </a:gridCol>
              </a:tblGrid>
              <a:tr h="796040">
                <a:tc>
                  <a:txBody>
                    <a:bodyPr/>
                    <a:lstStyle/>
                    <a:p>
                      <a:pPr marL="457200" algn="l" fontAlgn="t">
                        <a:spcBef>
                          <a:spcPts val="0"/>
                        </a:spcBef>
                        <a:spcAft>
                          <a:spcPts val="0"/>
                        </a:spcAft>
                      </a:pPr>
                      <a:r>
                        <a:rPr lang="en-CA" sz="900" b="1" i="0" u="none" strike="noStrike">
                          <a:solidFill>
                            <a:srgbClr val="FFFFFF"/>
                          </a:solidFill>
                          <a:effectLst/>
                          <a:latin typeface="Verdana" panose="020B0604030504040204" pitchFamily="34" charset="0"/>
                          <a:ea typeface="Verdana" panose="020B0604030504040204" pitchFamily="34" charset="0"/>
                          <a:cs typeface="Verdana" panose="020B0604030504040204" pitchFamily="34" charset="0"/>
                        </a:rPr>
                        <a:t>SECTOR</a:t>
                      </a:r>
                    </a:p>
                  </a:txBody>
                  <a:tcPr marL="109429" marR="65657" marT="65657" marB="65657">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457200" algn="l" fontAlgn="t">
                        <a:spcBef>
                          <a:spcPts val="0"/>
                        </a:spcBef>
                        <a:spcAft>
                          <a:spcPts val="0"/>
                        </a:spcAft>
                      </a:pPr>
                      <a:r>
                        <a:rPr lang="en-CA" sz="900" b="1" i="0" u="none" strike="noStrike">
                          <a:solidFill>
                            <a:srgbClr val="FFFFFF"/>
                          </a:solidFill>
                          <a:effectLst/>
                          <a:latin typeface="Verdana" panose="020B0604030504040204" pitchFamily="34" charset="0"/>
                          <a:ea typeface="Verdana" panose="020B0604030504040204" pitchFamily="34" charset="0"/>
                          <a:cs typeface="Verdana" panose="020B0604030504040204" pitchFamily="34" charset="0"/>
                        </a:rPr>
                        <a:t>IT</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457200" algn="l" fontAlgn="t">
                        <a:spcBef>
                          <a:spcPts val="0"/>
                        </a:spcBef>
                        <a:spcAft>
                          <a:spcPts val="0"/>
                        </a:spcAft>
                      </a:pPr>
                      <a:r>
                        <a:rPr lang="en-CA" sz="900" b="1" i="0" u="none" strike="noStrike">
                          <a:solidFill>
                            <a:srgbClr val="FFFFFF"/>
                          </a:solidFill>
                          <a:effectLst/>
                          <a:latin typeface="Verdana" panose="020B0604030504040204" pitchFamily="34" charset="0"/>
                          <a:ea typeface="Verdana" panose="020B0604030504040204" pitchFamily="34" charset="0"/>
                          <a:cs typeface="Verdana" panose="020B0604030504040204" pitchFamily="34" charset="0"/>
                        </a:rPr>
                        <a:t>Healthcare</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457200" algn="l" fontAlgn="t">
                        <a:spcBef>
                          <a:spcPts val="0"/>
                        </a:spcBef>
                        <a:spcAft>
                          <a:spcPts val="0"/>
                        </a:spcAft>
                      </a:pPr>
                      <a:r>
                        <a:rPr lang="en-CA" sz="900" b="1" i="0" u="none" strike="noStrike" dirty="0">
                          <a:solidFill>
                            <a:srgbClr val="FFFFFF"/>
                          </a:solidFill>
                          <a:effectLst/>
                          <a:latin typeface="Verdana" panose="020B0604030504040204" pitchFamily="34" charset="0"/>
                          <a:ea typeface="Verdana" panose="020B0604030504040204" pitchFamily="34" charset="0"/>
                          <a:cs typeface="Verdana" panose="020B0604030504040204" pitchFamily="34" charset="0"/>
                        </a:rPr>
                        <a:t>Financial</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457200" algn="l" fontAlgn="t">
                        <a:spcBef>
                          <a:spcPts val="0"/>
                        </a:spcBef>
                        <a:spcAft>
                          <a:spcPts val="0"/>
                        </a:spcAft>
                      </a:pPr>
                      <a:r>
                        <a:rPr lang="en-CA" sz="900" b="1" i="0" u="none" strike="noStrike">
                          <a:solidFill>
                            <a:srgbClr val="FFFFFF"/>
                          </a:solidFill>
                          <a:effectLst/>
                          <a:latin typeface="Verdana" panose="020B0604030504040204" pitchFamily="34" charset="0"/>
                          <a:ea typeface="Verdana" panose="020B0604030504040204" pitchFamily="34" charset="0"/>
                          <a:cs typeface="Verdana" panose="020B0604030504040204" pitchFamily="34" charset="0"/>
                        </a:rPr>
                        <a:t>Consumer Staples</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457200" algn="l" fontAlgn="t">
                        <a:spcBef>
                          <a:spcPts val="0"/>
                        </a:spcBef>
                        <a:spcAft>
                          <a:spcPts val="0"/>
                        </a:spcAft>
                      </a:pPr>
                      <a:r>
                        <a:rPr lang="en-CA" sz="900" b="1" i="0" u="none" strike="noStrike">
                          <a:solidFill>
                            <a:srgbClr val="FFFFFF"/>
                          </a:solidFill>
                          <a:effectLst/>
                          <a:latin typeface="Verdana" panose="020B0604030504040204" pitchFamily="34" charset="0"/>
                          <a:ea typeface="Verdana" panose="020B0604030504040204" pitchFamily="34" charset="0"/>
                          <a:cs typeface="Verdana" panose="020B0604030504040204" pitchFamily="34" charset="0"/>
                        </a:rPr>
                        <a:t>Energy</a:t>
                      </a:r>
                    </a:p>
                  </a:txBody>
                  <a:tcPr marL="109429" marR="65657" marT="65657" marB="65657">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681760352"/>
                  </a:ext>
                </a:extLst>
              </a:tr>
              <a:tr h="401621">
                <a:tc>
                  <a:txBody>
                    <a:bodyPr/>
                    <a:lstStyle/>
                    <a:p>
                      <a:pPr marL="457200" algn="l" fontAlgn="t">
                        <a:spcBef>
                          <a:spcPts val="0"/>
                        </a:spcBef>
                        <a:spcAft>
                          <a:spcPts val="0"/>
                        </a:spcAft>
                      </a:pPr>
                      <a:r>
                        <a:rPr lang="en-CA" sz="900" b="1" i="0" u="none" strike="noStrike">
                          <a:solidFill>
                            <a:srgbClr val="FFFFFF"/>
                          </a:solidFill>
                          <a:effectLst/>
                          <a:latin typeface="Verdana" panose="020B0604030504040204" pitchFamily="34" charset="0"/>
                          <a:ea typeface="Verdana" panose="020B0604030504040204" pitchFamily="34" charset="0"/>
                          <a:cs typeface="Verdana" panose="020B0604030504040204" pitchFamily="34" charset="0"/>
                        </a:rPr>
                        <a:t>1</a:t>
                      </a:r>
                    </a:p>
                  </a:txBody>
                  <a:tcPr marL="109429" marR="65657" marT="65657" marB="65657">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TSM</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JNJ</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JPM</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UL</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XOM</a:t>
                      </a:r>
                    </a:p>
                  </a:txBody>
                  <a:tcPr marL="109429" marR="65657" marT="65657" marB="65657">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019214743"/>
                  </a:ext>
                </a:extLst>
              </a:tr>
              <a:tr h="544330">
                <a:tc>
                  <a:txBody>
                    <a:bodyPr/>
                    <a:lstStyle/>
                    <a:p>
                      <a:pPr marL="457200" algn="l" fontAlgn="t">
                        <a:spcBef>
                          <a:spcPts val="0"/>
                        </a:spcBef>
                        <a:spcAft>
                          <a:spcPts val="0"/>
                        </a:spcAft>
                      </a:pPr>
                      <a:r>
                        <a:rPr lang="en-CA" sz="900" b="1" i="0" u="none" strike="noStrike">
                          <a:solidFill>
                            <a:srgbClr val="FFFFFF"/>
                          </a:solidFill>
                          <a:effectLst/>
                          <a:latin typeface="Verdana" panose="020B0604030504040204" pitchFamily="34" charset="0"/>
                          <a:ea typeface="Verdana" panose="020B0604030504040204" pitchFamily="34" charset="0"/>
                          <a:cs typeface="Verdana" panose="020B0604030504040204" pitchFamily="34" charset="0"/>
                        </a:rPr>
                        <a:t>2</a:t>
                      </a:r>
                    </a:p>
                  </a:txBody>
                  <a:tcPr marL="109429" marR="65657" marT="65657" marB="65657">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BABA</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UNH</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BRK</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WMT</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SHEL</a:t>
                      </a:r>
                    </a:p>
                  </a:txBody>
                  <a:tcPr marL="109429" marR="65657" marT="65657" marB="6565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465441071"/>
                  </a:ext>
                </a:extLst>
              </a:tr>
              <a:tr h="544330">
                <a:tc>
                  <a:txBody>
                    <a:bodyPr/>
                    <a:lstStyle/>
                    <a:p>
                      <a:pPr marL="457200" algn="l" fontAlgn="t">
                        <a:spcBef>
                          <a:spcPts val="0"/>
                        </a:spcBef>
                        <a:spcAft>
                          <a:spcPts val="0"/>
                        </a:spcAft>
                      </a:pPr>
                      <a:r>
                        <a:rPr lang="en-CA" sz="900" b="1" i="0" u="none" strike="noStrike">
                          <a:solidFill>
                            <a:srgbClr val="FFFFFF"/>
                          </a:solidFill>
                          <a:effectLst/>
                          <a:latin typeface="Verdana" panose="020B0604030504040204" pitchFamily="34" charset="0"/>
                          <a:ea typeface="Verdana" panose="020B0604030504040204" pitchFamily="34" charset="0"/>
                          <a:cs typeface="Verdana" panose="020B0604030504040204" pitchFamily="34" charset="0"/>
                        </a:rPr>
                        <a:t>3</a:t>
                      </a:r>
                    </a:p>
                  </a:txBody>
                  <a:tcPr marL="109429" marR="65657" marT="65657" marB="65657">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ORCL</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PFE</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V</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PG</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TTE</a:t>
                      </a:r>
                    </a:p>
                  </a:txBody>
                  <a:tcPr marL="109429" marR="65657" marT="65657" marB="65657">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910742403"/>
                  </a:ext>
                </a:extLst>
              </a:tr>
              <a:tr h="401621">
                <a:tc>
                  <a:txBody>
                    <a:bodyPr/>
                    <a:lstStyle/>
                    <a:p>
                      <a:pPr marL="457200" algn="l" fontAlgn="t">
                        <a:spcBef>
                          <a:spcPts val="0"/>
                        </a:spcBef>
                        <a:spcAft>
                          <a:spcPts val="0"/>
                        </a:spcAft>
                      </a:pPr>
                      <a:r>
                        <a:rPr lang="en-CA" sz="900" b="1" i="0" u="none" strike="noStrike">
                          <a:solidFill>
                            <a:srgbClr val="FFFFFF"/>
                          </a:solidFill>
                          <a:effectLst/>
                          <a:latin typeface="Verdana" panose="020B0604030504040204" pitchFamily="34" charset="0"/>
                          <a:ea typeface="Verdana" panose="020B0604030504040204" pitchFamily="34" charset="0"/>
                          <a:cs typeface="Verdana" panose="020B0604030504040204" pitchFamily="34" charset="0"/>
                        </a:rPr>
                        <a:t>4</a:t>
                      </a:r>
                    </a:p>
                  </a:txBody>
                  <a:tcPr marL="109429" marR="65657" marT="65657" marB="65657">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SAP</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LLY</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MA</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KO</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COP</a:t>
                      </a:r>
                    </a:p>
                  </a:txBody>
                  <a:tcPr marL="109429" marR="65657" marT="65657" marB="6565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747742907"/>
                  </a:ext>
                </a:extLst>
              </a:tr>
              <a:tr h="401621">
                <a:tc>
                  <a:txBody>
                    <a:bodyPr/>
                    <a:lstStyle/>
                    <a:p>
                      <a:pPr marL="457200" algn="l" fontAlgn="t">
                        <a:spcBef>
                          <a:spcPts val="0"/>
                        </a:spcBef>
                        <a:spcAft>
                          <a:spcPts val="0"/>
                        </a:spcAft>
                      </a:pPr>
                      <a:r>
                        <a:rPr lang="en-CA" sz="900" b="1" i="0" u="none" strike="noStrike">
                          <a:solidFill>
                            <a:srgbClr val="FFFFFF"/>
                          </a:solidFill>
                          <a:effectLst/>
                          <a:latin typeface="Verdana" panose="020B0604030504040204" pitchFamily="34" charset="0"/>
                          <a:ea typeface="Verdana" panose="020B0604030504040204" pitchFamily="34" charset="0"/>
                          <a:cs typeface="Verdana" panose="020B0604030504040204" pitchFamily="34" charset="0"/>
                        </a:rPr>
                        <a:t>5</a:t>
                      </a:r>
                    </a:p>
                  </a:txBody>
                  <a:tcPr marL="109429" marR="65657" marT="65657" marB="65657">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noFill/>
                      <a:prstDash val="solid"/>
                    </a:lnB>
                    <a:solidFill>
                      <a:srgbClr val="636B68">
                        <a:alpha val="69804"/>
                      </a:srgbClr>
                    </a:solidFill>
                  </a:tcPr>
                </a:tc>
                <a:tc>
                  <a:txBody>
                    <a:bodyPr/>
                    <a:lstStyle/>
                    <a:p>
                      <a:pPr marL="457200" algn="l" fontAlgn="t">
                        <a:spcBef>
                          <a:spcPts val="0"/>
                        </a:spcBef>
                        <a:spcAft>
                          <a:spcPts val="0"/>
                        </a:spcAft>
                      </a:pPr>
                      <a:r>
                        <a:rPr lang="en-CA" sz="900" b="0" i="0" u="none" strike="noStrike"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CRM</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ABT</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BAC</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marL="457200" algn="l" fontAlgn="t">
                        <a:spcBef>
                          <a:spcPts val="0"/>
                        </a:spcBef>
                        <a:spcAft>
                          <a:spcPts val="0"/>
                        </a:spcAft>
                      </a:pPr>
                      <a:r>
                        <a:rPr lang="en-CA" sz="900" b="0" i="0" u="none" strike="noStrike">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PM</a:t>
                      </a:r>
                    </a:p>
                  </a:txBody>
                  <a:tcPr marL="109429" marR="65657" marT="65657" marB="65657">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marL="457200" algn="l" fontAlgn="t">
                        <a:spcBef>
                          <a:spcPts val="0"/>
                        </a:spcBef>
                        <a:spcAft>
                          <a:spcPts val="0"/>
                        </a:spcAft>
                      </a:pPr>
                      <a:r>
                        <a:rPr lang="en-CA" sz="900" b="0" i="0" u="none" strike="noStrike"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CVX</a:t>
                      </a:r>
                    </a:p>
                  </a:txBody>
                  <a:tcPr marL="109429" marR="65657" marT="65657" marB="65657">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4149380952"/>
                  </a:ext>
                </a:extLst>
              </a:tr>
            </a:tbl>
          </a:graphicData>
        </a:graphic>
      </p:graphicFrame>
    </p:spTree>
    <p:extLst>
      <p:ext uri="{BB962C8B-B14F-4D97-AF65-F5344CB8AC3E}">
        <p14:creationId xmlns:p14="http://schemas.microsoft.com/office/powerpoint/2010/main" val="2987030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29667-3C2E-D978-9538-34739AEE1E43}"/>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06843BAE-E8E6-C9A1-06D0-445419F203AB}"/>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Analyzing the stock performances by visualizing the price and traded volume variation.</a:t>
            </a:r>
          </a:p>
          <a:p>
            <a:r>
              <a:rPr lang="en-US" sz="2000" dirty="0">
                <a:latin typeface="Times New Roman" panose="02020603050405020304" pitchFamily="18" charset="0"/>
                <a:cs typeface="Times New Roman" panose="02020603050405020304" pitchFamily="18" charset="0"/>
              </a:rPr>
              <a:t>Calculating the Individual Daily and Annualized returns for each stock</a:t>
            </a:r>
          </a:p>
          <a:p>
            <a:r>
              <a:rPr lang="en-US" sz="2000" dirty="0">
                <a:latin typeface="Times New Roman" panose="02020603050405020304" pitchFamily="18" charset="0"/>
                <a:cs typeface="Times New Roman" panose="02020603050405020304" pitchFamily="18" charset="0"/>
              </a:rPr>
              <a:t>Determining Risk involved with each stock </a:t>
            </a:r>
          </a:p>
          <a:p>
            <a:r>
              <a:rPr lang="en-US" sz="2000" dirty="0">
                <a:latin typeface="Times New Roman" panose="02020603050405020304" pitchFamily="18" charset="0"/>
                <a:cs typeface="Times New Roman" panose="02020603050405020304" pitchFamily="18" charset="0"/>
              </a:rPr>
              <a:t>Creating a Investment portfolio based on risk and Returns along with calculating the cumulative portfolio returns.</a:t>
            </a:r>
          </a:p>
        </p:txBody>
      </p:sp>
    </p:spTree>
    <p:extLst>
      <p:ext uri="{BB962C8B-B14F-4D97-AF65-F5344CB8AC3E}">
        <p14:creationId xmlns:p14="http://schemas.microsoft.com/office/powerpoint/2010/main" val="311796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13AE-FE5E-8625-50D2-9EA4B0CD1929}"/>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Data Preparation and Cleaning</a:t>
            </a:r>
          </a:p>
        </p:txBody>
      </p:sp>
      <p:sp>
        <p:nvSpPr>
          <p:cNvPr id="3" name="Content Placeholder 2">
            <a:extLst>
              <a:ext uri="{FF2B5EF4-FFF2-40B4-BE49-F238E27FC236}">
                <a16:creationId xmlns:a16="http://schemas.microsoft.com/office/drawing/2014/main" id="{E4DCD511-02B0-D032-A821-50A0B4A68079}"/>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Individual stock data files along with market index S&amp;P 500 Data file were merged into one single data frame for conducting analysis.</a:t>
            </a:r>
          </a:p>
          <a:p>
            <a:r>
              <a:rPr lang="en-US" sz="2000" dirty="0">
                <a:latin typeface="Times New Roman" panose="02020603050405020304" pitchFamily="18" charset="0"/>
                <a:cs typeface="Times New Roman" panose="02020603050405020304" pitchFamily="18" charset="0"/>
              </a:rPr>
              <a:t>The merged data frame was checked for any null values or any duplicate values.</a:t>
            </a:r>
          </a:p>
          <a:p>
            <a:r>
              <a:rPr lang="en-US" sz="2000" dirty="0">
                <a:latin typeface="Times New Roman" panose="02020603050405020304" pitchFamily="18" charset="0"/>
                <a:cs typeface="Times New Roman" panose="02020603050405020304" pitchFamily="18" charset="0"/>
              </a:rPr>
              <a:t>Most of the data was clean and for our analysis we have majorly focused on Closing prices and Volume columns.</a:t>
            </a:r>
          </a:p>
        </p:txBody>
      </p:sp>
    </p:spTree>
    <p:extLst>
      <p:ext uri="{BB962C8B-B14F-4D97-AF65-F5344CB8AC3E}">
        <p14:creationId xmlns:p14="http://schemas.microsoft.com/office/powerpoint/2010/main" val="3660881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0"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1"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2"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3"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14"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15"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16"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17"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18"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19"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20"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21"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23" name="Group 122">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124"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5"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26"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27"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28"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29"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30"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31"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32"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33"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34"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35"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37" name="Rectangle 136">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9"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41" name="Rectangle 140">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EC6BBAE-2A34-9167-F7EE-DF9FA83FB1AB}"/>
              </a:ext>
            </a:extLst>
          </p:cNvPr>
          <p:cNvSpPr>
            <a:spLocks noGrp="1"/>
          </p:cNvSpPr>
          <p:nvPr>
            <p:ph type="title"/>
          </p:nvPr>
        </p:nvSpPr>
        <p:spPr>
          <a:xfrm>
            <a:off x="1304103" y="1318591"/>
            <a:ext cx="5800929" cy="4220820"/>
          </a:xfrm>
        </p:spPr>
        <p:txBody>
          <a:bodyPr vert="horz" lIns="91440" tIns="45720" rIns="91440" bIns="45720" rtlCol="0" anchor="ctr">
            <a:normAutofit/>
          </a:bodyPr>
          <a:lstStyle/>
          <a:p>
            <a:pPr algn="r"/>
            <a:r>
              <a:rPr lang="en-US" sz="5400" u="sng" dirty="0">
                <a:solidFill>
                  <a:schemeClr val="tx2">
                    <a:lumMod val="75000"/>
                  </a:schemeClr>
                </a:solidFill>
                <a:latin typeface="Times New Roman" panose="02020603050405020304" pitchFamily="18" charset="0"/>
                <a:cs typeface="Times New Roman" panose="02020603050405020304" pitchFamily="18" charset="0"/>
              </a:rPr>
              <a:t>DATA ANALYSIS</a:t>
            </a:r>
          </a:p>
        </p:txBody>
      </p:sp>
      <p:sp>
        <p:nvSpPr>
          <p:cNvPr id="6" name="Text Placeholder 5">
            <a:extLst>
              <a:ext uri="{FF2B5EF4-FFF2-40B4-BE49-F238E27FC236}">
                <a16:creationId xmlns:a16="http://schemas.microsoft.com/office/drawing/2014/main" id="{AE5A8778-379E-DFF7-2AD0-2BBCE72785A6}"/>
              </a:ext>
            </a:extLst>
          </p:cNvPr>
          <p:cNvSpPr>
            <a:spLocks noGrp="1"/>
          </p:cNvSpPr>
          <p:nvPr>
            <p:ph type="body" sz="half" idx="2"/>
          </p:nvPr>
        </p:nvSpPr>
        <p:spPr>
          <a:xfrm>
            <a:off x="7855048" y="1871831"/>
            <a:ext cx="3815401" cy="3199806"/>
          </a:xfrm>
        </p:spPr>
        <p:txBody>
          <a:bodyPr vert="horz" lIns="91440" tIns="45720" rIns="91440" bIns="45720" rtlCol="0" anchor="ctr">
            <a:normAutofit/>
          </a:bodyPr>
          <a:lstStyle/>
          <a:p>
            <a:r>
              <a:rPr lang="en-US" sz="4400" b="1" dirty="0">
                <a:solidFill>
                  <a:schemeClr val="tx2">
                    <a:lumMod val="75000"/>
                  </a:schemeClr>
                </a:solidFill>
                <a:latin typeface="Times New Roman" panose="02020603050405020304" pitchFamily="18" charset="0"/>
                <a:cs typeface="Times New Roman" panose="02020603050405020304" pitchFamily="18" charset="0"/>
              </a:rPr>
              <a:t>Time Series Analysis</a:t>
            </a:r>
          </a:p>
        </p:txBody>
      </p:sp>
      <p:sp>
        <p:nvSpPr>
          <p:cNvPr id="143" name="Rectangle 142">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45" name="Straight Connector 144">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196"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0238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8" name="Group 11">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4"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8"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9" name="Group 25">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7"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8"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0" name="Rectangle 39">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1" name="Freeform 11">
            <a:extLst>
              <a:ext uri="{FF2B5EF4-FFF2-40B4-BE49-F238E27FC236}">
                <a16:creationId xmlns:a16="http://schemas.microsoft.com/office/drawing/2014/main" id="{5B3CCFC9-E82D-444E-9621-FE5F95E67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62" name="Rectangle 43">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itle 4">
            <a:extLst>
              <a:ext uri="{FF2B5EF4-FFF2-40B4-BE49-F238E27FC236}">
                <a16:creationId xmlns:a16="http://schemas.microsoft.com/office/drawing/2014/main" id="{9AB1785A-2BBC-2612-4ED3-8FAA7FBBFF97}"/>
              </a:ext>
            </a:extLst>
          </p:cNvPr>
          <p:cNvSpPr>
            <a:spLocks noGrp="1"/>
          </p:cNvSpPr>
          <p:nvPr>
            <p:ph type="title"/>
          </p:nvPr>
        </p:nvSpPr>
        <p:spPr>
          <a:xfrm>
            <a:off x="310553" y="151048"/>
            <a:ext cx="3650279" cy="1259894"/>
          </a:xfrm>
        </p:spPr>
        <p:txBody>
          <a:bodyPr vert="horz" lIns="91440" tIns="45720" rIns="91440" bIns="45720" rtlCol="0" anchor="t">
            <a:normAutofit/>
          </a:bodyPr>
          <a:lstStyle/>
          <a:p>
            <a:r>
              <a:rPr lang="en-US" sz="3600" u="sng" dirty="0">
                <a:latin typeface="Times New Roman" panose="02020603050405020304" pitchFamily="18" charset="0"/>
                <a:cs typeface="Times New Roman" panose="02020603050405020304" pitchFamily="18" charset="0"/>
              </a:rPr>
              <a:t>Price Analysis</a:t>
            </a:r>
          </a:p>
        </p:txBody>
      </p:sp>
      <p:sp>
        <p:nvSpPr>
          <p:cNvPr id="63" name="Rectangle 45">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 name="Text Placeholder 6">
            <a:extLst>
              <a:ext uri="{FF2B5EF4-FFF2-40B4-BE49-F238E27FC236}">
                <a16:creationId xmlns:a16="http://schemas.microsoft.com/office/drawing/2014/main" id="{3C6485B5-E27C-CA8A-9120-08A4203675D6}"/>
              </a:ext>
            </a:extLst>
          </p:cNvPr>
          <p:cNvSpPr>
            <a:spLocks noGrp="1"/>
          </p:cNvSpPr>
          <p:nvPr>
            <p:ph type="body" sz="half" idx="2"/>
          </p:nvPr>
        </p:nvSpPr>
        <p:spPr>
          <a:xfrm>
            <a:off x="179028" y="1385724"/>
            <a:ext cx="3191807" cy="4467649"/>
          </a:xfrm>
        </p:spPr>
        <p:txBody>
          <a:bodyPr vert="horz" lIns="91440" tIns="45720" rIns="91440" bIns="45720" rtlCol="0">
            <a:normAutofit fontScale="70000" lnSpcReduction="20000"/>
          </a:bodyPr>
          <a:lstStyle/>
          <a:p>
            <a:pPr marL="285750" indent="-285750" algn="just">
              <a:buClr>
                <a:srgbClr val="FFB778"/>
              </a:buClr>
              <a:buFont typeface="Wingdings 3" charset="2"/>
              <a:buChar char=""/>
            </a:pPr>
            <a:r>
              <a:rPr lang="en-US" sz="2400" dirty="0">
                <a:latin typeface="Times New Roman" panose="02020603050405020304" pitchFamily="18" charset="0"/>
                <a:cs typeface="Times New Roman" panose="02020603050405020304" pitchFamily="18" charset="0"/>
              </a:rPr>
              <a:t>For an overview of price variation across individual stocks we selected the closing price column and plotted a times series graph.</a:t>
            </a:r>
          </a:p>
          <a:p>
            <a:pPr marL="285750" indent="-285750" algn="just">
              <a:buClr>
                <a:srgbClr val="FFB778"/>
              </a:buClr>
              <a:buFont typeface="Wingdings 3"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Clr>
                <a:srgbClr val="FFB778"/>
              </a:buClr>
              <a:buFont typeface="Wingdings 3" charset="2"/>
              <a:buChar char=""/>
            </a:pPr>
            <a:r>
              <a:rPr lang="en-US" sz="2400" dirty="0">
                <a:latin typeface="Times New Roman" panose="02020603050405020304" pitchFamily="18" charset="0"/>
                <a:cs typeface="Times New Roman" panose="02020603050405020304" pitchFamily="18" charset="0"/>
              </a:rPr>
              <a:t>The time series graph filters out the stocks which show an upward trend in their prices over the period of time indicating them a good fit for investment.</a:t>
            </a:r>
          </a:p>
          <a:p>
            <a:pPr algn="just">
              <a:buClr>
                <a:srgbClr val="FFB778"/>
              </a:buClr>
            </a:pPr>
            <a:endParaRPr lang="en-US" sz="2400" u="sng" dirty="0">
              <a:latin typeface="Times New Roman" panose="02020603050405020304" pitchFamily="18" charset="0"/>
              <a:cs typeface="Times New Roman" panose="02020603050405020304" pitchFamily="18" charset="0"/>
            </a:endParaRPr>
          </a:p>
          <a:p>
            <a:pPr algn="just">
              <a:buClr>
                <a:srgbClr val="FFB778"/>
              </a:buClr>
            </a:pPr>
            <a:r>
              <a:rPr lang="en-US" sz="2400" u="sng" dirty="0">
                <a:latin typeface="Times New Roman" panose="02020603050405020304" pitchFamily="18" charset="0"/>
                <a:cs typeface="Times New Roman" panose="02020603050405020304" pitchFamily="18" charset="0"/>
              </a:rPr>
              <a:t>Findings:</a:t>
            </a:r>
          </a:p>
          <a:p>
            <a:pPr marL="285750" indent="-285750" algn="just">
              <a:buClr>
                <a:srgbClr val="FFB778"/>
              </a:buClr>
              <a:buFont typeface="Wingdings 3" charset="2"/>
              <a:buChar char=""/>
            </a:pPr>
            <a:r>
              <a:rPr lang="en-US" sz="2400" dirty="0">
                <a:latin typeface="Times New Roman" panose="02020603050405020304" pitchFamily="18" charset="0"/>
                <a:cs typeface="Times New Roman" panose="02020603050405020304" pitchFamily="18" charset="0"/>
              </a:rPr>
              <a:t>All the stocks have have seen upward trend in prices except SAP, CRM,BABA and UL .</a:t>
            </a:r>
          </a:p>
          <a:p>
            <a:pPr algn="just">
              <a:buClr>
                <a:srgbClr val="FFB778"/>
              </a:buClr>
              <a:buFont typeface="Wingdings 3" charset="2"/>
              <a:buChar char=""/>
            </a:pPr>
            <a:endParaRPr lang="en-US" sz="1900" dirty="0">
              <a:latin typeface="Times New Roman" panose="02020603050405020304" pitchFamily="18" charset="0"/>
              <a:cs typeface="Times New Roman" panose="02020603050405020304" pitchFamily="18" charset="0"/>
            </a:endParaRPr>
          </a:p>
          <a:p>
            <a:pPr>
              <a:buClr>
                <a:srgbClr val="FFB778"/>
              </a:buClr>
              <a:buFont typeface="Wingdings 3" charset="2"/>
              <a:buChar char=""/>
            </a:pPr>
            <a:endParaRPr lang="en-US" dirty="0"/>
          </a:p>
        </p:txBody>
      </p:sp>
      <p:pic>
        <p:nvPicPr>
          <p:cNvPr id="3" name="Content Placeholder 2" descr="Chart, line chart&#10;&#10;Description automatically generated">
            <a:extLst>
              <a:ext uri="{FF2B5EF4-FFF2-40B4-BE49-F238E27FC236}">
                <a16:creationId xmlns:a16="http://schemas.microsoft.com/office/drawing/2014/main" id="{76F52CBC-805F-5623-4A60-C6C1E2E9EEB3}"/>
              </a:ext>
            </a:extLst>
          </p:cNvPr>
          <p:cNvPicPr>
            <a:picLocks noGrp="1" noChangeAspect="1"/>
          </p:cNvPicPr>
          <p:nvPr>
            <p:ph idx="1"/>
          </p:nvPr>
        </p:nvPicPr>
        <p:blipFill>
          <a:blip r:embed="rId2"/>
          <a:stretch>
            <a:fillRect/>
          </a:stretch>
        </p:blipFill>
        <p:spPr>
          <a:xfrm>
            <a:off x="3498508" y="1161852"/>
            <a:ext cx="8842831" cy="5394127"/>
          </a:xfrm>
          <a:prstGeom prst="rect">
            <a:avLst/>
          </a:prstGeom>
        </p:spPr>
      </p:pic>
      <p:sp>
        <p:nvSpPr>
          <p:cNvPr id="64"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79EBF1A-8CEC-1602-319E-4DB30E9DFD28}"/>
              </a:ext>
            </a:extLst>
          </p:cNvPr>
          <p:cNvSpPr txBox="1"/>
          <p:nvPr/>
        </p:nvSpPr>
        <p:spPr>
          <a:xfrm>
            <a:off x="5347484" y="228600"/>
            <a:ext cx="5144877" cy="954107"/>
          </a:xfrm>
          <a:prstGeom prst="rect">
            <a:avLst/>
          </a:prstGeom>
          <a:noFill/>
        </p:spPr>
        <p:txBody>
          <a:bodyPr wrap="square" rtlCol="0">
            <a:spAutoFit/>
          </a:bodyPr>
          <a:lstStyle/>
          <a:p>
            <a:r>
              <a:rPr lang="en-US" sz="2800" u="sng" dirty="0">
                <a:latin typeface="Times New Roman" panose="02020603050405020304" pitchFamily="18" charset="0"/>
                <a:cs typeface="Times New Roman" panose="02020603050405020304" pitchFamily="18" charset="0"/>
              </a:rPr>
              <a:t>Line graphs for Closing prices of all the stocks</a:t>
            </a:r>
          </a:p>
        </p:txBody>
      </p:sp>
    </p:spTree>
    <p:extLst>
      <p:ext uri="{BB962C8B-B14F-4D97-AF65-F5344CB8AC3E}">
        <p14:creationId xmlns:p14="http://schemas.microsoft.com/office/powerpoint/2010/main" val="2234241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6"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5B3CCFC9-E82D-444E-9621-FE5F95E67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3" name="Rectangle 42">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1EFA661-2F53-2BD3-15E8-4566F8CB0236}"/>
              </a:ext>
            </a:extLst>
          </p:cNvPr>
          <p:cNvSpPr>
            <a:spLocks noGrp="1"/>
          </p:cNvSpPr>
          <p:nvPr>
            <p:ph type="title"/>
          </p:nvPr>
        </p:nvSpPr>
        <p:spPr>
          <a:xfrm>
            <a:off x="649224" y="645106"/>
            <a:ext cx="3650279" cy="1259894"/>
          </a:xfrm>
        </p:spPr>
        <p:txBody>
          <a:bodyPr vert="horz" lIns="91440" tIns="45720" rIns="91440" bIns="45720" rtlCol="0" anchor="t">
            <a:normAutofit/>
          </a:bodyPr>
          <a:lstStyle/>
          <a:p>
            <a:r>
              <a:rPr lang="en-US" sz="3600" u="sng" dirty="0">
                <a:latin typeface="Times New Roman" panose="02020603050405020304" pitchFamily="18" charset="0"/>
                <a:cs typeface="Times New Roman" panose="02020603050405020304" pitchFamily="18" charset="0"/>
              </a:rPr>
              <a:t>Volume Analysis</a:t>
            </a:r>
          </a:p>
        </p:txBody>
      </p:sp>
      <p:sp>
        <p:nvSpPr>
          <p:cNvPr id="45" name="Rectangle 44">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ACD80686-6F6D-BFF1-06E9-05E99454EDF2}"/>
              </a:ext>
            </a:extLst>
          </p:cNvPr>
          <p:cNvSpPr>
            <a:spLocks noGrp="1"/>
          </p:cNvSpPr>
          <p:nvPr>
            <p:ph type="body" sz="half" idx="2"/>
          </p:nvPr>
        </p:nvSpPr>
        <p:spPr>
          <a:xfrm>
            <a:off x="428597" y="1912149"/>
            <a:ext cx="3650278" cy="4332585"/>
          </a:xfrm>
        </p:spPr>
        <p:txBody>
          <a:bodyPr vert="horz" lIns="91440" tIns="45720" rIns="91440" bIns="45720" rtlCol="0">
            <a:normAutofit fontScale="92500" lnSpcReduction="10000"/>
          </a:bodyPr>
          <a:lstStyle/>
          <a:p>
            <a:pPr algn="just">
              <a:buClr>
                <a:srgbClr val="FF9945"/>
              </a:buClr>
              <a:buFont typeface="Wingdings 3" charset="2"/>
              <a:buChar char=""/>
            </a:pPr>
            <a:r>
              <a:rPr lang="en-US" sz="2000" dirty="0">
                <a:latin typeface="Times New Roman" panose="02020603050405020304" pitchFamily="18" charset="0"/>
                <a:cs typeface="Times New Roman" panose="02020603050405020304" pitchFamily="18" charset="0"/>
              </a:rPr>
              <a:t>The line graphs of volume for individual stocks distinguishes the stocks which have seen an increase in their volume traded over the period of five years.</a:t>
            </a:r>
          </a:p>
          <a:p>
            <a:pPr algn="just">
              <a:buClr>
                <a:srgbClr val="FF9945"/>
              </a:buClr>
              <a:buFont typeface="Wingdings 3" charset="2"/>
              <a:buChar char=""/>
            </a:pPr>
            <a:r>
              <a:rPr lang="en-US" sz="2000" dirty="0">
                <a:latin typeface="Times New Roman" panose="02020603050405020304" pitchFamily="18" charset="0"/>
                <a:cs typeface="Times New Roman" panose="02020603050405020304" pitchFamily="18" charset="0"/>
              </a:rPr>
              <a:t>The higher volume traded with an increase in prices signifies an increased investor interest.</a:t>
            </a:r>
          </a:p>
          <a:p>
            <a:pPr algn="just">
              <a:buClr>
                <a:srgbClr val="FF9945"/>
              </a:buClr>
            </a:pPr>
            <a:endParaRPr lang="en-US" sz="2000" u="sng" dirty="0">
              <a:latin typeface="Times New Roman" panose="02020603050405020304" pitchFamily="18" charset="0"/>
              <a:cs typeface="Times New Roman" panose="02020603050405020304" pitchFamily="18" charset="0"/>
            </a:endParaRPr>
          </a:p>
          <a:p>
            <a:pPr algn="just">
              <a:buClr>
                <a:srgbClr val="FF9945"/>
              </a:buClr>
            </a:pPr>
            <a:r>
              <a:rPr lang="en-US" sz="2000" u="sng" dirty="0">
                <a:latin typeface="Times New Roman" panose="02020603050405020304" pitchFamily="18" charset="0"/>
                <a:cs typeface="Times New Roman" panose="02020603050405020304" pitchFamily="18" charset="0"/>
              </a:rPr>
              <a:t>Findings: </a:t>
            </a:r>
          </a:p>
          <a:p>
            <a:pPr algn="just">
              <a:buClr>
                <a:srgbClr val="FF9945"/>
              </a:buClr>
              <a:buFont typeface="Wingdings 3" charset="2"/>
              <a:buChar char=""/>
            </a:pPr>
            <a:r>
              <a:rPr lang="en-US" sz="2000" dirty="0">
                <a:latin typeface="Times New Roman" panose="02020603050405020304" pitchFamily="18" charset="0"/>
                <a:cs typeface="Times New Roman" panose="02020603050405020304" pitchFamily="18" charset="0"/>
              </a:rPr>
              <a:t> Except Health stocks which have largely remained constant in volume , all the stocks have shown an increase in volume.</a:t>
            </a:r>
          </a:p>
          <a:p>
            <a:pPr>
              <a:buClr>
                <a:srgbClr val="FF9945"/>
              </a:buClr>
              <a:buFont typeface="Wingdings 3" charset="2"/>
              <a:buChar char=""/>
            </a:pPr>
            <a:endParaRPr lang="en-US" dirty="0"/>
          </a:p>
          <a:p>
            <a:pPr>
              <a:buClr>
                <a:srgbClr val="FF9945"/>
              </a:buClr>
              <a:buFont typeface="Wingdings 3" charset="2"/>
              <a:buChar char=""/>
            </a:pPr>
            <a:endParaRPr lang="en-US" dirty="0"/>
          </a:p>
        </p:txBody>
      </p:sp>
      <p:pic>
        <p:nvPicPr>
          <p:cNvPr id="6" name="Content Placeholder 5" descr="Chart, line chart&#10;&#10;Description automatically generated">
            <a:extLst>
              <a:ext uri="{FF2B5EF4-FFF2-40B4-BE49-F238E27FC236}">
                <a16:creationId xmlns:a16="http://schemas.microsoft.com/office/drawing/2014/main" id="{01837C1C-B681-70E2-1DD8-18DDDA62094A}"/>
              </a:ext>
            </a:extLst>
          </p:cNvPr>
          <p:cNvPicPr>
            <a:picLocks noGrp="1" noChangeAspect="1"/>
          </p:cNvPicPr>
          <p:nvPr>
            <p:ph idx="1"/>
          </p:nvPr>
        </p:nvPicPr>
        <p:blipFill rotWithShape="1">
          <a:blip r:embed="rId2"/>
          <a:srcRect l="33578"/>
          <a:stretch/>
        </p:blipFill>
        <p:spPr>
          <a:xfrm>
            <a:off x="4432570" y="820960"/>
            <a:ext cx="6637212" cy="2563486"/>
          </a:xfrm>
          <a:prstGeom prst="rect">
            <a:avLst/>
          </a:prstGeom>
        </p:spPr>
      </p:pic>
      <p:sp>
        <p:nvSpPr>
          <p:cNvPr id="47"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chart&#10;&#10;Description automatically generated with medium confidence">
            <a:extLst>
              <a:ext uri="{FF2B5EF4-FFF2-40B4-BE49-F238E27FC236}">
                <a16:creationId xmlns:a16="http://schemas.microsoft.com/office/drawing/2014/main" id="{531F3E4A-25AF-17B5-2588-4B117FB3DCB0}"/>
              </a:ext>
            </a:extLst>
          </p:cNvPr>
          <p:cNvPicPr>
            <a:picLocks noChangeAspect="1"/>
          </p:cNvPicPr>
          <p:nvPr/>
        </p:nvPicPr>
        <p:blipFill>
          <a:blip r:embed="rId3"/>
          <a:stretch>
            <a:fillRect/>
          </a:stretch>
        </p:blipFill>
        <p:spPr>
          <a:xfrm>
            <a:off x="4373733" y="3962400"/>
            <a:ext cx="6844541" cy="1846499"/>
          </a:xfrm>
          <a:prstGeom prst="rect">
            <a:avLst/>
          </a:prstGeom>
        </p:spPr>
      </p:pic>
      <p:sp>
        <p:nvSpPr>
          <p:cNvPr id="9" name="TextBox 8">
            <a:extLst>
              <a:ext uri="{FF2B5EF4-FFF2-40B4-BE49-F238E27FC236}">
                <a16:creationId xmlns:a16="http://schemas.microsoft.com/office/drawing/2014/main" id="{B8A24003-5F21-AB8C-C188-3252BE8C1D4D}"/>
              </a:ext>
            </a:extLst>
          </p:cNvPr>
          <p:cNvSpPr txBox="1"/>
          <p:nvPr/>
        </p:nvSpPr>
        <p:spPr>
          <a:xfrm>
            <a:off x="6374067" y="402770"/>
            <a:ext cx="2754217" cy="338554"/>
          </a:xfrm>
          <a:prstGeom prst="rect">
            <a:avLst/>
          </a:prstGeom>
          <a:noFill/>
        </p:spPr>
        <p:txBody>
          <a:bodyPr wrap="square" rtlCol="0">
            <a:spAutoFit/>
          </a:bodyPr>
          <a:lstStyle/>
          <a:p>
            <a:r>
              <a:rPr lang="en-US" sz="1600" u="sng" dirty="0">
                <a:latin typeface="Times New Roman" panose="02020603050405020304" pitchFamily="18" charset="0"/>
                <a:cs typeface="Times New Roman" panose="02020603050405020304" pitchFamily="18" charset="0"/>
              </a:rPr>
              <a:t>Stocks with Increased volume</a:t>
            </a:r>
          </a:p>
        </p:txBody>
      </p:sp>
      <p:sp>
        <p:nvSpPr>
          <p:cNvPr id="10" name="TextBox 9">
            <a:extLst>
              <a:ext uri="{FF2B5EF4-FFF2-40B4-BE49-F238E27FC236}">
                <a16:creationId xmlns:a16="http://schemas.microsoft.com/office/drawing/2014/main" id="{79AF648C-8F28-DA0D-833C-0A05116BAA29}"/>
              </a:ext>
            </a:extLst>
          </p:cNvPr>
          <p:cNvSpPr txBox="1"/>
          <p:nvPr/>
        </p:nvSpPr>
        <p:spPr>
          <a:xfrm>
            <a:off x="6094476" y="3201258"/>
            <a:ext cx="3137659" cy="338554"/>
          </a:xfrm>
          <a:prstGeom prst="rect">
            <a:avLst/>
          </a:prstGeom>
          <a:noFill/>
        </p:spPr>
        <p:txBody>
          <a:bodyPr wrap="square" rtlCol="0">
            <a:spAutoFit/>
          </a:bodyPr>
          <a:lstStyle/>
          <a:p>
            <a:pPr algn="ctr"/>
            <a:r>
              <a:rPr lang="en-US" sz="1600" u="sng" dirty="0">
                <a:latin typeface="Times New Roman" panose="02020603050405020304" pitchFamily="18" charset="0"/>
                <a:cs typeface="Times New Roman" panose="02020603050405020304" pitchFamily="18" charset="0"/>
              </a:rPr>
              <a:t>Stocks with stable/no Volume</a:t>
            </a:r>
          </a:p>
        </p:txBody>
      </p:sp>
    </p:spTree>
    <p:extLst>
      <p:ext uri="{BB962C8B-B14F-4D97-AF65-F5344CB8AC3E}">
        <p14:creationId xmlns:p14="http://schemas.microsoft.com/office/powerpoint/2010/main" val="66807717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{44FFE309-9DB8-4848-B350-D7683FEC4027}tf10001069</Template>
  <TotalTime>1493</TotalTime>
  <Words>1190</Words>
  <Application>Microsoft Macintosh PowerPoint</Application>
  <PresentationFormat>Widescreen</PresentationFormat>
  <Paragraphs>140</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Century Gothic</vt:lpstr>
      <vt:lpstr>Symbol</vt:lpstr>
      <vt:lpstr>Times New Roman</vt:lpstr>
      <vt:lpstr>Verdana</vt:lpstr>
      <vt:lpstr>Wingdings 3</vt:lpstr>
      <vt:lpstr>Wisp</vt:lpstr>
      <vt:lpstr>NYSE MARKET DATA AND RISK ANALYSIS</vt:lpstr>
      <vt:lpstr>INTRODUCTION</vt:lpstr>
      <vt:lpstr>Scope of Project</vt:lpstr>
      <vt:lpstr>Data Description</vt:lpstr>
      <vt:lpstr>PROBLEM STATEMENT</vt:lpstr>
      <vt:lpstr>Data Preparation and Cleaning</vt:lpstr>
      <vt:lpstr>DATA ANALYSIS</vt:lpstr>
      <vt:lpstr>Price Analysis</vt:lpstr>
      <vt:lpstr>Volume Analysis</vt:lpstr>
      <vt:lpstr>Volume Analysis- Histogram Plot</vt:lpstr>
      <vt:lpstr>Data Analysis</vt:lpstr>
      <vt:lpstr>Price Correlation matrix- The prices for the individual stocks were then compared to the market index S&amp;P 500. </vt:lpstr>
      <vt:lpstr>Normalization Of Closing Prices To Market Index</vt:lpstr>
      <vt:lpstr>Data Analysis</vt:lpstr>
      <vt:lpstr>Daily Returns </vt:lpstr>
      <vt:lpstr>Annualized Returns</vt:lpstr>
      <vt:lpstr>Annualized Risk and Sharpe Ratio</vt:lpstr>
      <vt:lpstr>PowerPoint Presentation</vt:lpstr>
      <vt:lpstr>Portfolio Returns</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NYSE MARKET DATA AND RISK ANALYSIS</dc:title>
  <dc:creator>Jasleen Kour</dc:creator>
  <cp:lastModifiedBy>Jasleen Kour</cp:lastModifiedBy>
  <cp:revision>1</cp:revision>
  <dcterms:created xsi:type="dcterms:W3CDTF">2022-11-13T20:15:44Z</dcterms:created>
  <dcterms:modified xsi:type="dcterms:W3CDTF">2022-11-15T16:44:28Z</dcterms:modified>
</cp:coreProperties>
</file>